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8"/>
  </p:notesMasterIdLst>
  <p:sldIdLst>
    <p:sldId id="256" r:id="rId2"/>
    <p:sldId id="265" r:id="rId3"/>
    <p:sldId id="266" r:id="rId4"/>
    <p:sldId id="257" r:id="rId5"/>
    <p:sldId id="261" r:id="rId6"/>
    <p:sldId id="267" r:id="rId7"/>
    <p:sldId id="270" r:id="rId8"/>
    <p:sldId id="272" r:id="rId9"/>
    <p:sldId id="258" r:id="rId10"/>
    <p:sldId id="259" r:id="rId11"/>
    <p:sldId id="260" r:id="rId12"/>
    <p:sldId id="262" r:id="rId13"/>
    <p:sldId id="264" r:id="rId14"/>
    <p:sldId id="276" r:id="rId15"/>
    <p:sldId id="263" r:id="rId16"/>
    <p:sldId id="269" r:id="rId17"/>
    <p:sldId id="271" r:id="rId18"/>
    <p:sldId id="274" r:id="rId19"/>
    <p:sldId id="273" r:id="rId20"/>
    <p:sldId id="277" r:id="rId21"/>
    <p:sldId id="278" r:id="rId22"/>
    <p:sldId id="282" r:id="rId23"/>
    <p:sldId id="279" r:id="rId24"/>
    <p:sldId id="281" r:id="rId25"/>
    <p:sldId id="280" r:id="rId26"/>
    <p:sldId id="275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03816B-1803-4819-A285-785C4CE1F8AA}" type="datetimeFigureOut">
              <a:rPr lang="en-US" smtClean="0"/>
              <a:t>2014-08-10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4244AD-A044-42D6-AD81-F0498E9649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79340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Appalachian History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244AD-A044-42D6-AD81-F0498E96491C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81976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CD718-A84E-4F84-BF99-7ACA439BD9E0}" type="datetimeFigureOut">
              <a:rPr lang="en-US" smtClean="0"/>
              <a:t>2014-08-10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35C51-1E65-43BC-B7E1-21817F44D86C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CD718-A84E-4F84-BF99-7ACA439BD9E0}" type="datetimeFigureOut">
              <a:rPr lang="en-US" smtClean="0"/>
              <a:t>2014-08-10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35C51-1E65-43BC-B7E1-21817F44D86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CD718-A84E-4F84-BF99-7ACA439BD9E0}" type="datetimeFigureOut">
              <a:rPr lang="en-US" smtClean="0"/>
              <a:t>2014-08-10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35C51-1E65-43BC-B7E1-21817F44D86C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CD718-A84E-4F84-BF99-7ACA439BD9E0}" type="datetimeFigureOut">
              <a:rPr lang="en-US" smtClean="0"/>
              <a:t>2014-08-10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35C51-1E65-43BC-B7E1-21817F44D86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CD718-A84E-4F84-BF99-7ACA439BD9E0}" type="datetimeFigureOut">
              <a:rPr lang="en-US" smtClean="0"/>
              <a:t>2014-08-10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35C51-1E65-43BC-B7E1-21817F44D86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CD718-A84E-4F84-BF99-7ACA439BD9E0}" type="datetimeFigureOut">
              <a:rPr lang="en-US" smtClean="0"/>
              <a:t>2014-08-10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35C51-1E65-43BC-B7E1-21817F44D86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CD718-A84E-4F84-BF99-7ACA439BD9E0}" type="datetimeFigureOut">
              <a:rPr lang="en-US" smtClean="0"/>
              <a:t>2014-08-10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35C51-1E65-43BC-B7E1-21817F44D86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CD718-A84E-4F84-BF99-7ACA439BD9E0}" type="datetimeFigureOut">
              <a:rPr lang="en-US" smtClean="0"/>
              <a:t>2014-08-10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35C51-1E65-43BC-B7E1-21817F44D86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CD718-A84E-4F84-BF99-7ACA439BD9E0}" type="datetimeFigureOut">
              <a:rPr lang="en-US" smtClean="0"/>
              <a:t>2014-08-10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52535C51-1E65-43BC-B7E1-21817F44D86C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CD718-A84E-4F84-BF99-7ACA439BD9E0}" type="datetimeFigureOut">
              <a:rPr lang="en-US" smtClean="0"/>
              <a:t>2014-08-10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35C51-1E65-43BC-B7E1-21817F44D86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CD718-A84E-4F84-BF99-7ACA439BD9E0}" type="datetimeFigureOut">
              <a:rPr lang="en-US" smtClean="0"/>
              <a:t>2014-08-10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35C51-1E65-43BC-B7E1-21817F44D86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E0CD718-A84E-4F84-BF99-7ACA439BD9E0}" type="datetimeFigureOut">
              <a:rPr lang="en-US" smtClean="0"/>
              <a:t>2014-08-10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2535C51-1E65-43BC-B7E1-21817F44D86C}" type="slidenum">
              <a:rPr lang="en-US" smtClean="0"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www.google.com/imgres?imgurl=http://4.bp.blogspot.com/-Um-MQzhcMbg/T1BSEZ8n_FI/AAAAAAAACSc/BRgVMnt9nIw/s640/church%2Bboat.jpg&amp;imgrefurl=http://spirituallydirected.blogspot.com/2012/03/church-boats.html&amp;docid=4pgu0aTn1Eq95M&amp;tbnid=YZS7G9kw_0P9_M:&amp;w=450&amp;h=539&amp;ei=92_mU8Zjg__JBN-TgYAM&amp;ved=0CAIQxiAwAA&amp;iact=c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www.google.com/imgres?imgurl=http://1.bp.blogspot.com/-gQ6Puo6jNc4/UA6ExYaaeUI/AAAAAAAAC7A/aCCc45C-PWc/s1600/MysticalChurch.jpg&amp;imgrefurl=http://fatherdavidbirdosb.blogspot.com/2012/07/church-and-liturgy-2-relationship.html&amp;docid=xwEgDhbr8xMD9M&amp;tbnid=lnlTZsZXg3uBMM:&amp;w=601&amp;h=600&amp;ei=LnDmU5G5HoOYyASxuIHoCA&amp;ved=0CAIQxiAwAA&amp;iact=c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www.google.com/imgres?imgurl=http://2.bp.blogspot.com/-dJUGjjbW_SY/UufezoFsDgI/AAAAAAAARlU/VxQHl6cGTdU/s1600/VATICAN%2BPATRONS.jpg&amp;imgrefurl=http://idlespeculations-terryprest.blogspot.com/2014/01/church-as-boat.html&amp;docid=xCCnkNN6AKmxYM&amp;tbnid=uVL1bp3HL9r_IM:&amp;w=1600&amp;h=827&amp;ei=1G7mU-PhB5OzyASh44KQCA&amp;ved=undefined&amp;iact=c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s://www.google.com/imgres?imgurl=http://content.answcdn.com/main/content/img/BritannicaConcise/images/72221.jpg&amp;imgrefurl=http://www.answers.com/topic/sailing&amp;docid=EYKbpf_eIoVWfM&amp;tbnid=w7koSqYAzImAeM:&amp;w=410&amp;h=376&amp;ei=h3rmU6iqKJS0yATxq4CgCg&amp;ved=0CAIQxiAwAA&amp;iact=c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en.wikipedia.org/wiki/File:The_Arbella_--_Gov._Winthrop's_Flagship,_The_Pioneers'_Village,_Salem,_Mass.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en.wikipedia.org/wiki/Winthrop_Fleet" TargetMode="External"/><Relationship Id="rId4" Type="http://schemas.openxmlformats.org/officeDocument/2006/relationships/hyperlink" Target="http://en.wikipedia.org/wiki/Arbella#cite_note-1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s://www.google.com/imgres?imgurl=http://oursaviorsracine.com/wp-content/uploads/2013/02/WP_20130826_005.jpg&amp;imgrefurl=http://oursaviorsracine.com/history/&amp;docid=q_OC3B9HVilhQM&amp;tbnid=PpMOVq2OXdHBmM:&amp;w=1632&amp;h=918&amp;ei=52rmU5XSIZP_yQTblILoDw&amp;ved=0CAIQxiAwAA&amp;iact=c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s://www.google.com/imgres?imgurl=http://maristway.org/Image134.gif&amp;imgrefurl=http://maristway.org/Stained%20Glass.htm&amp;docid=HiXviKN1zqGdeM&amp;tbnid=a3IOpm234aroyM:&amp;w=336&amp;h=344&amp;ei=52rmU5XSIZP_yQTblILoDw&amp;ved=undefined&amp;iact=c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s://www.google.com/url?sa=i&amp;rct=j&amp;q=&amp;esrc=s&amp;frm=1&amp;source=images&amp;cd=&amp;docid=6CVxA2k1cKKBsM&amp;tbnid=9Xr_l4ndnl8cbM:&amp;ved=0CAUQjRw&amp;url=https://www.flickr.com/groups/kirkeskip/&amp;ei=p2vmU57FLYagyQSF0oH4Dw&amp;psig=AFQjCNE_dqMcuCv1hcd_ROlNVHhP5V7zdA&amp;ust=1407695693773559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s://www.google.com/imgres?imgurl=http://a248.e.akamai.net/7/4/243149/v1/226618ns.download.akamai.com/226618/cklg/587/9780664259587.jpg&amp;imgrefurl=http://www.cokesbury.com/forms/ProductDetail.aspx?pid%3D1220926&amp;docid=YmIepnLeifqG4M&amp;tbnid=Ryqxgmm7qZY3hM:&amp;w=485&amp;h=750&amp;ei=xnDmU7-UC4b3yQTZ9YLwDw&amp;ved=undefined&amp;iact=c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hyperlink" Target="http://en.wikipedia.org/wiki/File:La_Amistad_(ship).jpg" TargetMode="Externa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99347" y="838200"/>
            <a:ext cx="2971800" cy="364236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7800" y="5029200"/>
            <a:ext cx="5867400" cy="1143000"/>
          </a:xfrm>
        </p:spPr>
        <p:txBody>
          <a:bodyPr>
            <a:normAutofit/>
          </a:bodyPr>
          <a:lstStyle/>
          <a:p>
            <a:r>
              <a:rPr lang="en-US" b="1" dirty="0" smtClean="0"/>
              <a:t>The </a:t>
            </a:r>
            <a:r>
              <a:rPr lang="en-US" b="1" dirty="0"/>
              <a:t>Church Floating Upon the Sea</a:t>
            </a:r>
            <a:endParaRPr lang="en-US" dirty="0"/>
          </a:p>
          <a:p>
            <a:endParaRPr lang="en-US" dirty="0"/>
          </a:p>
        </p:txBody>
      </p:sp>
      <p:pic>
        <p:nvPicPr>
          <p:cNvPr id="8194" name="Picture 2" descr="https://encrypted-tbn3.gstatic.com/images?q=tbn:ANd9GcTZ7gtPQ1cjtUovN3Lm_3NjW1L8l8qu7KpHza6UD4gFLFvxP6oo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9347" y="914400"/>
            <a:ext cx="2971800" cy="3566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8345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encrypted-tbn1.gstatic.com/images?q=tbn:ANd9GcTVrwyRNpfTGUr1szx0FT7kgLptpGEmkpR2MtonaVqAh8ZSyP0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528801"/>
            <a:ext cx="6324600" cy="5915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8366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encrypted-tbn3.gstatic.com/images?q=tbn:ANd9GcTkqX4x6d_1nAqJT0bVQf5u31_XOG0HdzhmGPzTtZvGEOWIclGc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542652"/>
            <a:ext cx="5638800" cy="5613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5652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data:image/jpeg;base64,/9j/4AAQSkZJRgABAQAAAQABAAD/2wCEAAkGBxQTEhUUExQVFhUXGBYYFxcXGBgYGBodGBwYHRwcHBcaHyggGBolGxcYITEhJSkrLi4uFx8zODMsNygtLisBCgoKDg0OGxAQGywkHyQsLCwsLCwsLCwsLCwsLCwsLCwsLCwsLCwsLCwsLCwsLCwsLCwsLCwsLCwsLCwsLCwsLP/AABEIAKEBOAMBIgACEQEDEQH/xAAbAAABBQEBAAAAAAAAAAAAAAAFAAIDBAYBB//EAD8QAAECAwYEBAQEBAUEAwAAAAECEQADIQQFEjFBUSJhcZEGE4GhMrHB8ELR4fEUFVJiBzNDcoIWI5LSJFOy/8QAGQEAAwEBAQAAAAAAAAAAAAAAAAECAwQF/8QAJxEAAgIBBAIBAwUAAAAAAAAAAAECESEDEjFRE0EEIkJhFCMyM4H/2gAMAwEAAhEDEQA/AA0J44YatbBzCAfCeKCDNW5ohI3z/eLS0lBY4jzp3ppGT1Yl7GSx14lstiUuqSGAz1py0jsmxlSsINWfKnpzg88B+ORC8ceLYu9RYhvmSfakRrsahmW9P1g80BeORA8cJiwiyuSCSG1wkgxFOQ2RxejfOH5YdhskMEdaLlnuxa04hg6FYB7GJFXNNZ2S3+4Q/LDsWyXQPjrxL/DK1YcyoAd4YZZ2pyeHvj2G1ijsPTJUzsY6ZCs8JyfI5Q967FTI4dCbKOnaC0FCEOENjsMBxhAwjHIAHwobHYAHCHCGPHQYAJAYeDESYkTABImJUxEmJUmBjJkRKDEIiVMHoZMIkTESYkEShkgMOhghwgYD4RMNEKEAjCjhhQxGIeOYSThTmY6Yv2FISMTOTE6rqIoK2MEkISyyPSBtqA0JZ2bOL1uBWrLoxyiGTZmIAFQ3vmY5DYbY5cz8KSzVcs/pnBGTZzzCs30/SHptYwnCUnDV3oehEGritAxIxcTkAhv0r05xlKTNYxRQsllmKNSxALEjhJ0HrlEQsqysHMUBBPuOfLnGhvi0oRaBLySpINNCS2X0ijOASaKpn97RSZLBy0kLCS3b7Z47MsYCwSX6Uy+zEdvvBGoL10gei1TF0S4GQevrFCDMiznErCWo3qfvPpBESEYHmAHhY021P5wJsFgnKDrmE1bXcRctd3KEtTuXFdm+T0bnGb5NFwCrdZgRjlhKQPhH4iPoYFi1lmJfY1cRcM0klwFVzLg+xgbalBJ/y88yM/1/SNFIijWSPNAOFZDVDa02yaIkYgGUSdR359PeBdits1TIQnFnUlmbQMK/rBWxWWaeJSkU0ZXN+LvE3Q6IJqkgg7OO/wCVe8D7ThmkErYgs2FqDrnGktV3lSVqUgJDPoRShL/nAdV3KZwtLM44QSPWBSTBxZTXeMpH4UlJJDGpYQdlWaymV5uhoKk157QCs9llKcTmagxJoxfb6CJJ1zTJZIlTi2TZAj3DVhuuwVl22mz4HClAjRgPoXij5BWAZZDZO+/pEE+TPbCR6jX7+kVJkiYBRw2r/SGm/TE12g1/KFJ4lzGSNOnWHJsstyPMFBr+UVrqnzVqwqWCBk4D82Uz6wVnywHJ/pIxMHDgh33FC5hqU+xVHobLugKDpWCN9I6i6ASf+6kt/TWHXZYxwgDHUBawWI4Cokj8RKmT7xVtyFpJKSNaUUOhbX8ol6s19xeyNcDFyEh2XUFmO/PbasNMqY7BDjkRAjCWJB4iTTPP5/pEEu81S3DPXUlw2xBpFrWn2RsiHUGYxPkrpny9YklzTQFBB2MAbJealLeXMLmqpayWz0Vlpyzg7ZLUjzCou59su5gevNcgtOJKbS1ClXoH+UWpRf8ACr1SRBKw2xKlMoUoNtSKDP1EFk2FIQcIeuoejg1Go9dIP1UivCjOCYOfYw6bNCaKLdQY193TcaSlQAU2mRb5jlFO/JBUwQkVzNNN4S+U7yg8KM4m1I/rT3ESomg5EdxFjAtJw4RhL1wgZZV5tHLutktKlFcpIA4Swo5LuRkwMW/kPonwrsjBhRplSJSgwQMKiGLAM+zDn7Rm58spUUnMEjtF6WqpkTg4jCYUNUYUa2ZmKxRfDpYHIQOQajrBCbNdTbxn8l8FaSHeYAMRoBrECLSPjR755w2ZZfMUAfhBpt16xLb7oWlIEv8AeOds1SLFy2NCywoAaACg6DoY0ciyJBVMSAyHBFA5S49CPpGcuK8/KITMQtKhT4SUq2qMov31eCMWGUCpRBKls2eQO5AiNrbLtJEC55mzzMVq3QRbtZAHf5kfSK91WZmeJbcQXi6IsB2lIUc4u3epKElSjQJJVTbb2gZPVxMx+neHLJBSXahFcmOdITQRNHdlvxEau7ad4PSLXwYJjAMavT9mBjO2azoKA6sLAZ06l/vSI73tcyRZ/LUtK1THqA2FDlgOZ/OM2txpdIzn8dhnLSPhcxJjxL94gsNiKnVvFtcrDTpWN2jJMu3Laij4Q5q4oxfYvnzjT/zZDB0KSWcuMuVPnzjJWO1YFOzhw9W777Ro/DKgqep1FdCeJnqXanKMZI0TH+JrekXfaghRC5aUFQP9ygyX3qzHeAPgmemdIllav6kk7EZaHSvrGx8TWaV/CW7ElICpQTiq+IpGDrUJq+keN+FZs2Uo4HqcqlJ6iHppbWOXJvr2upCXYMSxoBxbEFPCYveHECcgy1UXLDhRBqDl6UbtAaZfQUR5yWAqcHar/FU59IM3FflmlrUUl6PUV6MfllSE06BPJL8JKZgqKQIvlmJHaDdrtcqepSXZRAIUM3NAPYd4A3lZZgSWBVoCGPcHWHBoJooWKWoTpatDiAG1K12pB2aheBSkmoIA1z5ZGM3ZpxQtAeqVKcKfEAXLVy3Ea+ThVULSMsyAD31zjQzRWuuQUTsKgpKZuAlcsM5CmIIYsCwHQjrAfxuTLXNVLNGUoU2rUGD9rX5lpAs5OJkhSCaK1IFaM/tygd4wswXNWhT4S4LUp1jL7rNfRmZ85abPidlNiLZP0MC5SlKJ4sWX4SljrnGittkCkYCpgwDip9YDzEYTVRJd3MWuBOqJrlklKySxo7Z9401iUVzMhlQNR+YjP3bQ+hjR3XJOKics89cq7xMxR5NDKsxSQcAxFIDA/wBJ5F8ni3JtKlp4iQTkUlqP7mGWW0pKQVsMIZ8yQNj6kQKvC9jOWyElKAwA35nY5doxWWbPCCk5CwSxJKa6v86RNZLzchC3evqN+0UJdqWBm9KvEc9icWpDb/eUU0JPo0E+eCcJU6a7ZHMdvlA6bd4DpQcQJckaV36GB8i14SAoA1D1Ys7HrSLn8aEoUpBL5FFNTz0EKxsteHpuB5Szq49cm+9YZ4lkhK0KH4k1O5SWPs0VLJP8xQCzLSquv5Z/tFq/g0pKCXUhRqzApVt6iNNF1qGWoriByqFEIVCj0DlMi8WrJNxLJentFSLl3pDOBmQFfIerxn8hcMemwpdpCaHY84MS1pUhIbiBoe8ZW0zFIDu5GjwauKeZiQTrtHHJezogwzYMLkwOKEomLDCpxA9YVtvAIxBCC5FDrASdbApNUlz9KRUQkFrVPAFIDzbSXrQE1P6Q647MFKOIqwp4i7kgDIDqY74yvqVKsyilJSScKMgVc2O0UuaRL4yS3LITOmlyQE5BoL3r4dxpZJYioMZy4LQROSqoDBTclNXpXOPRZhBQ+ZFfSj+xiJ2mVCqMtd1yLIUJiSMIJBdwaEMoPxCrsRoIGmwLmH/uFyKch05RvJ4CQHo4+3jIXhO8qapyyTk9A457t8ocWKSI02fyweUUppfTL25xJMt+IsDDbXLwITiIY1b8z6/KNDMZYZXmKYAYdz84M2K5pkqbjRxPo5APOLXhoSzLqnifRu33vGoSkiWWY7+uUZTlRrBJmc8QImzLMZH9WBhmRhLgPtQRlbsuvyqKodRGxmJKlEuaMTAS857uQBiB11jOLvBo0lkFW2QlQI194HSrCo8Mv4y4Q44cRYBzs8WEL8xbCtSDoCdh+cbCzXWmyWedaVFzKlLW1MwklLerRqlRm3ZivC1uC14cQ8wOkpTTiDB2OmKPQwGAWKpWHIG4B96x4l/hyD/GoLOwU/5n1aPe7LIBs6gHCeNSXqQwZTd4evHbLA9KVrJlFeWspSoBykYVNkQDrtFZEjjArnVstfaKtvmhwMiA3Yq/OLVjIZiSAnIjdnNOtIzKQQs9zvNmTpC2mY0liKOyU0Iyy94i8V2aYVKXThSMWHQEVV0Bf0gvc05XlnCAAkgKJ1rSnU67Rbt0seel2IXLKVA61Y9wTE7qdsrbfB5Fd6CZM0ypiisNV8QUzkUIoSDUaNEa1FaVrCnASnDQVLOS+2UFJgTLUqVkzhgAMoFWqwJVQUANMNBXPKOnkyc7eSa4JisDqU7sQWyy+rxvfD8kFKhiqC/VxGMuiQzJbYVj1KxWECWGQynD61PPtGGqXCmwJeBwsnl9jt8zEBsysLpd9/vWGXpNKlkjMnXQQVmSx5YqxLREC5EdhlYqKLKY/tEibPzBz5fevaJLHYAU1PPnlv0gqiycIf73jSrIujI39cP8SENhCkl3IdQbQFxqxq4LVEBLz8KTFJxJVxHEcWJQUCVFVCx4Riy15R6DaJIDVD6iKFpVVh9/f0hqco8EtJmMu1E5AKZgOIKLKcqBBNC7U6Rt74JVKQo/EQlx1GfzgXOoRkCSP2g14lLSpe5PyH6xOnnVTLljTYAEKGBUKPSOEybxYsM7DiHQjuP1imFRJIVxQtZXEIOmX5qcWXWkPue8PIcF8LuCfwvp02iOx14WyciLoCWf0LioLxwPB0rJcVessBKlqBB1DMPR6Q7+Z2VSj+Ms1BWuzfvGfvKUiagIwpCjqwDAauItWGwpkywpR8tAFG+JZ5Dm/tBSG2XLfPTLeYUlKMIJclw3IDifIA8o83v23Ltk4MnChLhCcyATUk6qP0AjSXralzzhYhA+FP1O5izc1zhAxEOY1g9uSHTwWJVgKUSQ/EmWgdg0ay4rwChhKmUBhY1/ekBbZLNFDRqchHUXbj4paiJhD0+9ojlZHxwbC0WQLAZagoUcn6HSAV6XXP4eKWsEsxBcemUD1XzapAYhMzmSzejRYs16TrSAspSg5M5Ltr0OkJRayO7wXbD4USlaVJIDB1EgM/R6CPPvHF9kW8S8eKXKOFZTqVAYqCnC+W4Mb2/75XJklIYTSGoQpIf8XXb7fyezXSqZMJIoS5O8Xp9yFKuDWSLTMlLSJZNK9eXKNTeN8rUAEKUMQTiAoCwD16iA1kUhBQJlAUgYmBrTvF6dY0kso5ZFJ32O0ZjD6pZWAVqwqwsopLA7O/zgfNudKm4yAM6n2ILesOstykp4Z0wJLMCyvRw3PtHnk+1WlNomSBNGFBO7AF+ebNCjG7plvB6Pdlls8oBJUg1d1Cvo/wB1gR/ix4jk/wAIbNJWDMWpKVhLuEghZc6VCQ3MxHLWqz2VU1qrZCCQ+YLrrmzU5tGMNi81ZJL6k5n15xUHm+hPgZ/h8gJnFSqOGB9R9Wj2W4rYFMheQSoehBdv1jyuy2YoHCGaNZdNtUZXmS2K5YUVA5skOW3o5aK1Hu5EuR17XYTODMyfxbjc84rWZBmTQhGT1+/vMwWsN9S5qcYAIUBTcZuNMopyj5SVLTmVHDvnSMrdZNKXo1MmQEICE/jWnLMMXLxWvBJVapaHZkKPsT9IdKnKxyh/ViUci3IepipbZp/i5swf6clZfThS317ExCVtlXSPN/Ec1rXNA/8AsWOyiIlsyQRWKtrQZs5SlHiJKidySST3i7JsrED1P3sY6lwcrL90hlhTEtyf2j0+61lSCA9CHd9dtx+cYPw7KaZyf5D51Mem3XLAQptXftn7RhqZNo4Rh5klpvMb+veDIuwkAg5A0Jp6bGKyJbzi+R16fpB+WkYYXBTK932YAsS4r9neO2q0cYCQGcuAPy3jko8Te+22USCUR1LZ5A9vt40VUQyjaAM1UOnQxVtKSBk5LEnNhXtBmfZ3S7OdeujNTOBK1l6a0I2bTlSFQkwVeDBSXp91i94qmuiRo4UW/wDED6wy8ZIXo4SCfQCIPFJ/yN/Kc65k/rD0V+6g1H9DBKVQoiCoUeichlXhyJjGK+OFihtWqJTCFntOFQIzBjR2m9kYOKWorIYUA+eYfWMkC4BbIN+X3yjQ2I+aEqeqQEl9KH5tHBqR9M6YSCfhy6hNJx0ITiUw1OQ+cUb9IXNCBUJp66xprpkmWUpxDN1UAPR9qfKMrfFmVKtSm4hiJ71iIu2XJUiaTYUpAi6mWAkgNWm2cUFTmIqPU69ISllSVFJqMJpVmJi5cEIsWFA4pc2r4sJcj4dH0grdktKBhoGGr/i56/pGfsc91pCt6kZ869Iu+LLylyrOQySuoRm+VMtYzq8FoH3hasVqMrMgOwqS9B98o0cmVLkSeJlLI+EZV6Z/e8DPC1xFEvz5qTjOE4nyPPU7RZ8XyhLMopyUghQG4JL7aw3ztH+QDblGaok1cmI7PKCIISZAaKVsUMX6xVmdCtdl83BVmLuchnn2i7ZULAHCFMRyy5GGWJaMBetdchRx7vBuTZJasJCmHIt0rEO0WiybYSmiMIAqNemvOPPPBdiNptk0KBBVNLjkDk/tG4vu1CzysZdRfy0gt8RBZyM9c4m8B3amRKVNJGJRodQfiJ9frDTqLKq2Cf8AEGeyhLQQUyw1KDFR8tsu8Zu7LMQ5GtYJeIZKhNwnIkl99z1cxSBwhtMoUFgJHZ3xNvBnwbO8u04FMyiWGhCmECrBKTjGIsOZ1amcTzSEzhMRmKJVo7DtXeKavAlg4i4VSp9oQksJS2w1AL1BbpBFlDUCocEP9YIXyo+em1JHDPl4Jg0C0fQpMRpsZmgEKC01pRwRoDmD7dIzbstIIXXNKpgW5BSlgwZO75loV2pxWqbiBUgp8tWjhYY93eLNgsoQipJUdM2/OGXNMcTpooAVKL6hLmh6D3hPjBVdnj14Wvyp6kguAopfdiRB6w2lRA1WogJDZAa9G+kZaTYzNnlziY1aPR7qsQlBNB5qwML/AIANa5GOiVJGKVhC4LFhUUuaNXR9fqI3F3VlrU/CUKbcfFpzjIXcvMJqXb8zGxs7S7OsqIACC+mkc0ss14QJu6W6i+7QZMujN2jMWK/JQxB3DghuTZQbsd8JmBJSFEKBamTevyikhNlkyACWzbWK1ofl71i8q1IIrnSIFpGb0ihMGY1hwVMkghtav7Uz0iT+KQtLkFxmojsKfdImtslKgHYb6RVQlKHIq4YvWn5vDRJXs/FMmE5CWsghy5UGoD60gJ4mnvPKQ7S0pRXln7kj0jU3Up0qqwKxiIaic4w17THnza/6kz/9GNdBXNsz1XSojeFEQXSOx1s5zJYoWOK+KFiiwotypzHlrGguCcEKL5GpfKMrji7YbQ/CctPm3TlGGtC1ZcHR6DKt6KDzAdjX6RAuQJjEqBV1qPR3jP8AmJKmCEYadXIcDcBgS/SHeagBYKE4k4mFRiwjSm9I4qR05Yftd2AjiW+wJh9nuNID4sIYCh+3gDJKVKwsRQH4lAa6vmGhIt4BSE+a6kpXm9FEgOX5E0h0xUGV2dKVF92dq9xnFP8AliJtoC5jmXLNaUfaIrBbVT8IQpb5V2IBBDUZjGvtN3hFmwJGVVEe5PaCqGUbxvbEAlL4AaAUcjf3hWmzLmo4tKilR0gPImYcJSsYVMUuHB5hixp84ISbaoYiFymTmcmprWlN4HEFIhmXRMYtUBjm2dB1gRbbgm6Aucq19xBydfCyklK5WFIJKnLMASfb5QrRfk0pHDLOzO1NoMoQCs1zz0qKFJcKY57PtnpBmxWBaBibhAersx59TDLv8RLWOBEtWbsoFuVY7KvhYUQqVwqcMFBjtQd/SE9zZWAmiQJ5TLUApKCFGj1yFOjwSvOmBMtIKCcKyMk4D7Oaf8YjuxBlyVr/ANQu27nLtAqzLYMvzEl9nfnBtsE6Jr4uxM9BAIxM6Dsoc9jkYwMu0sSlYwrTTiprHpF32ySHEwLVsTLVuOsSrtdmUGKUimqCK+o+sCVDk7PPptl8xNKs+VemURJsi0JILgdG/esbUGzhNCBmaBQbtFO3ISfxhXKtfXSHbQqwc8OKM+RMs5+IkqlqYllDJ9g1Iqy7OoE8BQtJZTEggjlkf1gn4ZnplqqDi5Z702jRX9Ml8Ky6SaKOhLUdjBVAnZn5dpJThdTmhUqrdos2ZhZVyUJKlLBTiH92ZfIUMRKtKK4ZbqLZ5Dc/rE6LatQbhQAas3YEfNoKGZuwXCiyzAMPEKhi+JR1NIMJswxuWxK31cZN37Q1UxKSqr1LqfiOe8JCCpVM3ZgcJNKjtDavkFgvXPZEgFSiHJwjRi/uYn/xARMNi8mUpvMmIxnUIBcgbVAi1dVnGMJoUjm43z1OecQ+IZ4Up8kDhTzIzPd4FHIm8GYstgADkB8kg5AfWLNmvLAoHBMOHI41CnIDQbQ+faiUhMsZfiZy/IbwpJmSi0z4NdWfLfP6w6Emam77ylWhJBYkAUNFDemzwEvCauW5QcSf6dQ228WLVdRlLVMl1GEMxZQ37RUFvIDrSCX1+86e0Z+8FXgEfzGetTJQsZkYgQPeDd0WNQxGeStQfgBpTSjRdsN6yJmFKg2LQj0z7wG8UiZIw4FFJNXGbDca/tDbvAkkshyzKMuVOmKQAEg0TUqYGpGjUr1jzsrfON3cdoVNl4Jjf9xJBNMy+2jNGBny1IUpKgykkpI2IoY3+K8sy1/Q7HHYhBjsdRzmRxx3FEGOFjihk5VCTMYgjSIMccxwAbS6Z3nSsOuJJA1BT/dty5xbtN2rJwqSU8RU+Rc1JCts4yVxXkZUwVoSAdn0MepXXbkTU8QoPiGo59I4tSDjL8G8JWjNTLjmKLlQwukkNxAjV33rlXu8NqupYWFgoOFASklJKklL6bFzrrGxtdnwg4C6fpENzIQpYKwSCWGLKMy0yDwzdJs8rzJlSokuBwjESWGwDxNeFqmqkzEy+FwQ770DtWD9vkJ/y05ZkfeUDbPJYAMKVAVm2efXlA85Czz5clTIThWmbZwlnqFAfhCtQfyiWXYVmWFlKiTNTMmJ1Uzlh04af27xvlWWXMqpBSrWjjuIabll5APqzlodsbkY5c0GUEJlhBnrZSDiAYMVFWZSCkN/yhskhEtcmawUjhXV+FdEqSss4IUA+8bn+TJYHJtolTdEsv8ADiIYuMx6xLY0YTw7JYngBIeUpYy4KBSWIGRy9IJWWy4plS+Greog3Ns6ZQwpASdAA3sB6wRuS7PLImKb1zYwWJmT8bXpOfyZCilSJZmrLVDB0p5FTN3ildF8zZi8VMHlhSaO5TRem4j0G02GWVqUEoJUeIgBywo+7CBVp8PSiBw4QlC5aQklICVMCwHSLSxQ9yMxdt4zpktbnCrgUnIHDNUnDTcOU+kSpva0Iwo/EqYZYeoBBUS7MFFks0aSZdUoqTiCnCUoooiiVBQ7Ee53i1bLolKcKB4yFZmig7EZYVUzEDQKSM5KvSahS0zlUTKxukGqgSFDP/afVoH2y8pxnpQzOEukmpxZlJyOHUZ/XT/yKWlEsVIlgp4qkgkUUTzA7QKt1zlU1K/MACVpUEsHoCGBGQJY/vEorBFYgoTMTfCXLnlG6MlM+zqSaKIo7ZtSMhPlFCwrQ0Oo7/eUaq4Z761/KCRCMpKsUyXNSWoNNDuD3i2iS1D8LUGZ3c88/SNBa5GFag+EezKD5a/pFLy1H4SCBo1K+kAwbLsMtZqCOqgPbTKJzcGSkVFHemXPIwxWOWt1JcPsC/rvBmxWkKDoUADmg6HkYbsDlms3lIYGuuyQYzl5ALIxUQKDfme/zg7PJL4iQku4fqcz6s0OlWROEkBznVsjy3ZopOiWjNoWs8CceBqYUgDqVN1rENrsJAxoUoq1fVt41H8OUpJCARV2L06CLVhTJXmM8x3p7wxAe7LzM2WyqEUPOLyLvJFV9Qz9PaOfyeX5jpFH3aLF4WBQllUtZSUjI1Dcu2UZtKyrAt7XSqygT5ZDEjEAmldRsecCfHE8q8tuIlILsdS/NnpG0lPMswEyteICj5HvlGQWqWqZMmLUMKHS2dTlTQNQHnEpZBsl8LW1S0jGlmZIbYfYgL4vQ1rm/wBxSrukRprqGIYgMn9qj6Rn/HB/+WrkiXXqkH6xfx/7P8J1f4AGFDYUdxymKjsO8sxzDDGcaE0KE8AHDG08N3kSlKnOJPCqvbuPrGJKot3TenkTMRDpNFDlv1H5xGpHcio4PW0WvzAyfgzw6k/0jk8XrwlhErDQuzUbSMpZLchsTjCvUH3Hyg1OvJJIxFwAlKWO1Kn3jkaNUwpY5xWHdl84vLmN/mJ9RAyzWhxTCR0yzzNX0ybKCEm0h8JOe9UketR0goLJQkHI7H2hwmBGaojTZAC7N69WiWZhSOLSu8IYpVrllTOK66losTSA5LFGfNJ6w6TIQtAIZacyNRAq9J6QpElyx4n3AanPSElkbeB9jk+bMBV6PtzgvbljGmWKEJfvkPQD3ihYpglk4yAnMZZMXeB1mtfmYpqyxUokZcIdkpPo0VQrLqJzK2PcK6HX9YuhSVBnarjf1HrFFFukolhKlJdyw09G5/OBF6eILPZiOIDliNH5dosA5MmJq7HpFmyooX4kkGg+KlQz5l4wVj/xDsmNiFn+7CSnttzg7YfG9lU481GEB6nCfeFJDTD0tbOCcXpX1gLb7JMM6WZdJYK8YB3ZnA0GFXqRDv8AqCQRjSuhodx9FCCci0JLKBD1OWb5H5xmVZDOuzEnRW4GYG4H3lENyLUhZByQWJembQYRNc4gKjY78ngHeNqTKmTJgdixIYUOvvC5VD4D16JcJXtwka7j6wITOc8Cq6gxPdl/Sl0KmJ0P3zjl5XWlRxyjhVqDkr1ilgksWO0OCmYH3BqDCtF3y0jEgndtn94oyFzKJKag/wBQanqYmn2w5LQUk9PpnBm8DIPNBNcn77Ui3NtIBCU1/aKSrOdGfcfe8WJV2pBBdT/iGY6A5w2wRakqOhAbV6fpFpdnBImAMS+IDcVf1+kB58kHJakK/uAP33izdk5aFqStVTUJ33Y6jIj1gYHJzhRIJFdDvyMTKXMwuk4kksqjEaO2Wmm0VkzS5Cg4fMbPtu0WpMwoW3+nMoOVPY/SJsKILvvEqQpC0nDiIBTTYZjV4HLuizEkgKYZvTXnmY7dU8ETZacWIKGIlJSlixDE0UaVbJ+cOtT+QoIYrKqB96v2iXyHobYZIClSxQAb/E7fkPeMf4oXitU3kQj/AMEhPzTGikTvKKl4eFLku7kgZj/kw2rGOWCSSakuSdyc40+OvqbI1n9KREBCiQohR2HOAv4cQw2VMWWjrRRJV/gUw03cmLoEdaAYPN1J3hqrlB1goBD0wrGCZd2TEAiXMIG2nbT0i/ZFz05hCvUj84tCHgxLSY7OWq97YQkS0S04Qz4lOau5FIsWO/7aKTJctQ5KIPyiMKhwXE7I9BuYVs/ii1AMqUhQZgCv6tEy/FdpwgJky864lk07QFC46FxPjiVvZat3iK3kjyUyJTVNVF+wAhky/LasgrlWYqGoVMHWjRFjjuOK2R6FuZLPvu3LBDWcA6Os/lAq1Kt63adLQ9DgSR8yYIBcdxRSgugtmZm3JaVF1T3O7V7wyb4dnqHFPURsSSPnGqeO4oukTZjk+FpgymH0/eGnwjM/rHaNlijrwWBkZPhe0J+Ga3R/zg/dZvCSnCmdLUP70k/IiCQVDwqJkk+UNOiJN5Xjoqz9cK//AGiG02q3qDH+Gb/bM/8AaLomQ8TInZHorczPylW9BfDJV0KgYLXT4ltko8dnUR/YpKvZREXAuO44HGPQWyaZ43WWeyz3A2QfkqOSfHqiMMyyzm/2g+tFUiPFHMUStOI9zI5vjiYCSmzz89Up/wDaK8//ABEtf4LIf+X6RaUYa8V44i3Majx/PwMqyLKugb5vF25fGpXSfKWkgEIUJZcPzaKmKOiZEvSiV5GHf+o5QU701dJ6/OkVbZ4jSAQmY6XByJOnLTN+UDhMhY4nxIfkZNfPjJpQTKRMWvQhBS3qWjPWHxJbSril0fMsDk2h2g5SGhAgWlGuCd7HTLWuYOI0pR9oiEqJDHAYqMUlSJbvkb5IhQ945FiszQjohQoskQh4hQoQHYcmFChAOEdEKFCGPTHRChQAdjohQoAOw4woUMB0KFChoBwhGOQooBR2FCiPYDkQ9EKFFMBwh0KFEjOnL1hyc4UKEA9MMEdhQ0M5HDHYUUIbHFQoUJgch4hQokBxhxhQoQDY5ChQxCMdhQoTA//Z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AutoShape 4" descr="data:image/jpeg;base64,/9j/4AAQSkZJRgABAQAAAQABAAD/2wCEAAkGBxQTEhUUExQVFhUXGBYYFxcXGBgYGBodGBwYHRwcHBcaHyggGBolGxcYITEhJSkrLi4uFx8zODMsNygtLisBCgoKDg0OGxAQGywkHyQsLCwsLCwsLCwsLCwsLCwsLCwsLCwsLCwsLCwsLCwsLCwsLCwsLCwsLCwsLCwsLCwsLP/AABEIAKEBOAMBIgACEQEDEQH/xAAbAAABBQEBAAAAAAAAAAAAAAAFAAIDBAYBB//EAD8QAAECAwYEBAQEBAUEAwAAAAECEQADIQQFEjFBUSJhcZEGE4GhMrHB8ELR4fEUFVJiBzNDcoIWI5LSJFOy/8QAGQEAAwEBAQAAAAAAAAAAAAAAAAECAwQF/8QAJxEAAgIBBAIBAwUAAAAAAAAAAAECESEDEjFRE0EEIkJhFCMyM4H/2gAMAwEAAhEDEQA/AA0J44YatbBzCAfCeKCDNW5ohI3z/eLS0lBY4jzp3ppGT1Yl7GSx14lstiUuqSGAz1py0jsmxlSsINWfKnpzg88B+ORC8ceLYu9RYhvmSfakRrsahmW9P1g80BeORA8cJiwiyuSCSG1wkgxFOQ2RxejfOH5YdhskMEdaLlnuxa04hg6FYB7GJFXNNZ2S3+4Q/LDsWyXQPjrxL/DK1YcyoAd4YZZ2pyeHvj2G1ijsPTJUzsY6ZCs8JyfI5Q967FTI4dCbKOnaC0FCEOENjsMBxhAwjHIAHwobHYAHCHCGPHQYAJAYeDESYkTABImJUxEmJUmBjJkRKDEIiVMHoZMIkTESYkEShkgMOhghwgYD4RMNEKEAjCjhhQxGIeOYSThTmY6Yv2FISMTOTE6rqIoK2MEkISyyPSBtqA0JZ2bOL1uBWrLoxyiGTZmIAFQ3vmY5DYbY5cz8KSzVcs/pnBGTZzzCs30/SHptYwnCUnDV3oehEGritAxIxcTkAhv0r05xlKTNYxRQsllmKNSxALEjhJ0HrlEQsqysHMUBBPuOfLnGhvi0oRaBLySpINNCS2X0ijOASaKpn97RSZLBy0kLCS3b7Z47MsYCwSX6Uy+zEdvvBGoL10gei1TF0S4GQevrFCDMiznErCWo3qfvPpBESEYHmAHhY021P5wJsFgnKDrmE1bXcRctd3KEtTuXFdm+T0bnGb5NFwCrdZgRjlhKQPhH4iPoYFi1lmJfY1cRcM0klwFVzLg+xgbalBJ/y88yM/1/SNFIijWSPNAOFZDVDa02yaIkYgGUSdR359PeBdits1TIQnFnUlmbQMK/rBWxWWaeJSkU0ZXN+LvE3Q6IJqkgg7OO/wCVe8D7ThmkErYgs2FqDrnGktV3lSVqUgJDPoRShL/nAdV3KZwtLM44QSPWBSTBxZTXeMpH4UlJJDGpYQdlWaymV5uhoKk157QCs9llKcTmagxJoxfb6CJJ1zTJZIlTi2TZAj3DVhuuwVl22mz4HClAjRgPoXij5BWAZZDZO+/pEE+TPbCR6jX7+kVJkiYBRw2r/SGm/TE12g1/KFJ4lzGSNOnWHJsstyPMFBr+UVrqnzVqwqWCBk4D82Uz6wVnywHJ/pIxMHDgh33FC5hqU+xVHobLugKDpWCN9I6i6ASf+6kt/TWHXZYxwgDHUBawWI4Cokj8RKmT7xVtyFpJKSNaUUOhbX8ol6s19xeyNcDFyEh2XUFmO/PbasNMqY7BDjkRAjCWJB4iTTPP5/pEEu81S3DPXUlw2xBpFrWn2RsiHUGYxPkrpny9YklzTQFBB2MAbJealLeXMLmqpayWz0Vlpyzg7ZLUjzCou59su5gevNcgtOJKbS1ClXoH+UWpRf8ACr1SRBKw2xKlMoUoNtSKDP1EFk2FIQcIeuoejg1Go9dIP1UivCjOCYOfYw6bNCaKLdQY193TcaSlQAU2mRb5jlFO/JBUwQkVzNNN4S+U7yg8KM4m1I/rT3ESomg5EdxFjAtJw4RhL1wgZZV5tHLutktKlFcpIA4Swo5LuRkwMW/kPonwrsjBhRplSJSgwQMKiGLAM+zDn7Rm58spUUnMEjtF6WqpkTg4jCYUNUYUa2ZmKxRfDpYHIQOQajrBCbNdTbxn8l8FaSHeYAMRoBrECLSPjR755w2ZZfMUAfhBpt16xLb7oWlIEv8AeOds1SLFy2NCywoAaACg6DoY0ciyJBVMSAyHBFA5S49CPpGcuK8/KITMQtKhT4SUq2qMov31eCMWGUCpRBKls2eQO5AiNrbLtJEC55mzzMVq3QRbtZAHf5kfSK91WZmeJbcQXi6IsB2lIUc4u3epKElSjQJJVTbb2gZPVxMx+neHLJBSXahFcmOdITQRNHdlvxEau7ad4PSLXwYJjAMavT9mBjO2azoKA6sLAZ06l/vSI73tcyRZ/LUtK1THqA2FDlgOZ/OM2txpdIzn8dhnLSPhcxJjxL94gsNiKnVvFtcrDTpWN2jJMu3Laij4Q5q4oxfYvnzjT/zZDB0KSWcuMuVPnzjJWO1YFOzhw9W777Ro/DKgqep1FdCeJnqXanKMZI0TH+JrekXfaghRC5aUFQP9ygyX3qzHeAPgmemdIllav6kk7EZaHSvrGx8TWaV/CW7ElICpQTiq+IpGDrUJq+keN+FZs2Uo4HqcqlJ6iHppbWOXJvr2upCXYMSxoBxbEFPCYveHECcgy1UXLDhRBqDl6UbtAaZfQUR5yWAqcHar/FU59IM3FflmlrUUl6PUV6MfllSE06BPJL8JKZgqKQIvlmJHaDdrtcqepSXZRAIUM3NAPYd4A3lZZgSWBVoCGPcHWHBoJooWKWoTpatDiAG1K12pB2aheBSkmoIA1z5ZGM3ZpxQtAeqVKcKfEAXLVy3Ea+ThVULSMsyAD31zjQzRWuuQUTsKgpKZuAlcsM5CmIIYsCwHQjrAfxuTLXNVLNGUoU2rUGD9rX5lpAs5OJkhSCaK1IFaM/tygd4wswXNWhT4S4LUp1jL7rNfRmZ85abPidlNiLZP0MC5SlKJ4sWX4SljrnGittkCkYCpgwDip9YDzEYTVRJd3MWuBOqJrlklKySxo7Z9401iUVzMhlQNR+YjP3bQ+hjR3XJOKics89cq7xMxR5NDKsxSQcAxFIDA/wBJ5F8ni3JtKlp4iQTkUlqP7mGWW0pKQVsMIZ8yQNj6kQKvC9jOWyElKAwA35nY5doxWWbPCCk5CwSxJKa6v86RNZLzchC3evqN+0UJdqWBm9KvEc9icWpDb/eUU0JPo0E+eCcJU6a7ZHMdvlA6bd4DpQcQJckaV36GB8i14SAoA1D1Ys7HrSLn8aEoUpBL5FFNTz0EKxsteHpuB5Szq49cm+9YZ4lkhK0KH4k1O5SWPs0VLJP8xQCzLSquv5Z/tFq/g0pKCXUhRqzApVt6iNNF1qGWoriByqFEIVCj0DlMi8WrJNxLJentFSLl3pDOBmQFfIerxn8hcMemwpdpCaHY84MS1pUhIbiBoe8ZW0zFIDu5GjwauKeZiQTrtHHJezogwzYMLkwOKEomLDCpxA9YVtvAIxBCC5FDrASdbApNUlz9KRUQkFrVPAFIDzbSXrQE1P6Q647MFKOIqwp4i7kgDIDqY74yvqVKsyilJSScKMgVc2O0UuaRL4yS3LITOmlyQE5BoL3r4dxpZJYioMZy4LQROSqoDBTclNXpXOPRZhBQ+ZFfSj+xiJ2mVCqMtd1yLIUJiSMIJBdwaEMoPxCrsRoIGmwLmH/uFyKch05RvJ4CQHo4+3jIXhO8qapyyTk9A457t8ocWKSI02fyweUUppfTL25xJMt+IsDDbXLwITiIY1b8z6/KNDMZYZXmKYAYdz84M2K5pkqbjRxPo5APOLXhoSzLqnifRu33vGoSkiWWY7+uUZTlRrBJmc8QImzLMZH9WBhmRhLgPtQRlbsuvyqKodRGxmJKlEuaMTAS857uQBiB11jOLvBo0lkFW2QlQI194HSrCo8Mv4y4Q44cRYBzs8WEL8xbCtSDoCdh+cbCzXWmyWedaVFzKlLW1MwklLerRqlRm3ZivC1uC14cQ8wOkpTTiDB2OmKPQwGAWKpWHIG4B96x4l/hyD/GoLOwU/5n1aPe7LIBs6gHCeNSXqQwZTd4evHbLA9KVrJlFeWspSoBykYVNkQDrtFZEjjArnVstfaKtvmhwMiA3Yq/OLVjIZiSAnIjdnNOtIzKQQs9zvNmTpC2mY0liKOyU0Iyy94i8V2aYVKXThSMWHQEVV0Bf0gvc05XlnCAAkgKJ1rSnU67Rbt0seel2IXLKVA61Y9wTE7qdsrbfB5Fd6CZM0ypiisNV8QUzkUIoSDUaNEa1FaVrCnASnDQVLOS+2UFJgTLUqVkzhgAMoFWqwJVQUANMNBXPKOnkyc7eSa4JisDqU7sQWyy+rxvfD8kFKhiqC/VxGMuiQzJbYVj1KxWECWGQynD61PPtGGqXCmwJeBwsnl9jt8zEBsysLpd9/vWGXpNKlkjMnXQQVmSx5YqxLREC5EdhlYqKLKY/tEibPzBz5fevaJLHYAU1PPnlv0gqiycIf73jSrIujI39cP8SENhCkl3IdQbQFxqxq4LVEBLz8KTFJxJVxHEcWJQUCVFVCx4Riy15R6DaJIDVD6iKFpVVh9/f0hqco8EtJmMu1E5AKZgOIKLKcqBBNC7U6Rt74JVKQo/EQlx1GfzgXOoRkCSP2g14lLSpe5PyH6xOnnVTLljTYAEKGBUKPSOEybxYsM7DiHQjuP1imFRJIVxQtZXEIOmX5qcWXWkPue8PIcF8LuCfwvp02iOx14WyciLoCWf0LioLxwPB0rJcVessBKlqBB1DMPR6Q7+Z2VSj+Ms1BWuzfvGfvKUiagIwpCjqwDAauItWGwpkywpR8tAFG+JZ5Dm/tBSG2XLfPTLeYUlKMIJclw3IDifIA8o83v23Ltk4MnChLhCcyATUk6qP0AjSXralzzhYhA+FP1O5izc1zhAxEOY1g9uSHTwWJVgKUSQ/EmWgdg0ay4rwChhKmUBhY1/ekBbZLNFDRqchHUXbj4paiJhD0+9ojlZHxwbC0WQLAZagoUcn6HSAV6XXP4eKWsEsxBcemUD1XzapAYhMzmSzejRYs16TrSAspSg5M5Ltr0OkJRayO7wXbD4USlaVJIDB1EgM/R6CPPvHF9kW8S8eKXKOFZTqVAYqCnC+W4Mb2/75XJklIYTSGoQpIf8XXb7fyezXSqZMJIoS5O8Xp9yFKuDWSLTMlLSJZNK9eXKNTeN8rUAEKUMQTiAoCwD16iA1kUhBQJlAUgYmBrTvF6dY0kso5ZFJ32O0ZjD6pZWAVqwqwsopLA7O/zgfNudKm4yAM6n2ILesOstykp4Z0wJLMCyvRw3PtHnk+1WlNomSBNGFBO7AF+ebNCjG7plvB6Pdlls8oBJUg1d1Cvo/wB1gR/ix4jk/wAIbNJWDMWpKVhLuEghZc6VCQ3MxHLWqz2VU1qrZCCQ+YLrrmzU5tGMNi81ZJL6k5n15xUHm+hPgZ/h8gJnFSqOGB9R9Wj2W4rYFMheQSoehBdv1jyuy2YoHCGaNZdNtUZXmS2K5YUVA5skOW3o5aK1Hu5EuR17XYTODMyfxbjc84rWZBmTQhGT1+/vMwWsN9S5qcYAIUBTcZuNMopyj5SVLTmVHDvnSMrdZNKXo1MmQEICE/jWnLMMXLxWvBJVapaHZkKPsT9IdKnKxyh/ViUci3IepipbZp/i5swf6clZfThS317ExCVtlXSPN/Ec1rXNA/8AsWOyiIlsyQRWKtrQZs5SlHiJKidySST3i7JsrED1P3sY6lwcrL90hlhTEtyf2j0+61lSCA9CHd9dtx+cYPw7KaZyf5D51Mem3XLAQptXftn7RhqZNo4Rh5klpvMb+veDIuwkAg5A0Jp6bGKyJbzi+R16fpB+WkYYXBTK932YAsS4r9neO2q0cYCQGcuAPy3jko8Te+22USCUR1LZ5A9vt40VUQyjaAM1UOnQxVtKSBk5LEnNhXtBmfZ3S7OdeujNTOBK1l6a0I2bTlSFQkwVeDBSXp91i94qmuiRo4UW/wDED6wy8ZIXo4SCfQCIPFJ/yN/Kc65k/rD0V+6g1H9DBKVQoiCoUeichlXhyJjGK+OFihtWqJTCFntOFQIzBjR2m9kYOKWorIYUA+eYfWMkC4BbIN+X3yjQ2I+aEqeqQEl9KH5tHBqR9M6YSCfhy6hNJx0ITiUw1OQ+cUb9IXNCBUJp66xprpkmWUpxDN1UAPR9qfKMrfFmVKtSm4hiJ71iIu2XJUiaTYUpAi6mWAkgNWm2cUFTmIqPU69ISllSVFJqMJpVmJi5cEIsWFA4pc2r4sJcj4dH0grdktKBhoGGr/i56/pGfsc91pCt6kZ869Iu+LLylyrOQySuoRm+VMtYzq8FoH3hasVqMrMgOwqS9B98o0cmVLkSeJlLI+EZV6Z/e8DPC1xFEvz5qTjOE4nyPPU7RZ8XyhLMopyUghQG4JL7aw3ztH+QDblGaok1cmI7PKCIISZAaKVsUMX6xVmdCtdl83BVmLuchnn2i7ZULAHCFMRyy5GGWJaMBetdchRx7vBuTZJasJCmHIt0rEO0WiybYSmiMIAqNemvOPPPBdiNptk0KBBVNLjkDk/tG4vu1CzysZdRfy0gt8RBZyM9c4m8B3amRKVNJGJRodQfiJ9frDTqLKq2Cf8AEGeyhLQQUyw1KDFR8tsu8Zu7LMQ5GtYJeIZKhNwnIkl99z1cxSBwhtMoUFgJHZ3xNvBnwbO8u04FMyiWGhCmECrBKTjGIsOZ1amcTzSEzhMRmKJVo7DtXeKavAlg4i4VSp9oQksJS2w1AL1BbpBFlDUCocEP9YIXyo+em1JHDPl4Jg0C0fQpMRpsZmgEKC01pRwRoDmD7dIzbstIIXXNKpgW5BSlgwZO75loV2pxWqbiBUgp8tWjhYY93eLNgsoQipJUdM2/OGXNMcTpooAVKL6hLmh6D3hPjBVdnj14Wvyp6kguAopfdiRB6w2lRA1WogJDZAa9G+kZaTYzNnlziY1aPR7qsQlBNB5qwML/AIANa5GOiVJGKVhC4LFhUUuaNXR9fqI3F3VlrU/CUKbcfFpzjIXcvMJqXb8zGxs7S7OsqIACC+mkc0ss14QJu6W6i+7QZMujN2jMWK/JQxB3DghuTZQbsd8JmBJSFEKBamTevyikhNlkyACWzbWK1ofl71i8q1IIrnSIFpGb0ihMGY1hwVMkghtav7Uz0iT+KQtLkFxmojsKfdImtslKgHYb6RVQlKHIq4YvWn5vDRJXs/FMmE5CWsghy5UGoD60gJ4mnvPKQ7S0pRXln7kj0jU3Up0qqwKxiIaic4w17THnza/6kz/9GNdBXNsz1XSojeFEQXSOx1s5zJYoWOK+KFiiwotypzHlrGguCcEKL5GpfKMrji7YbQ/CctPm3TlGGtC1ZcHR6DKt6KDzAdjX6RAuQJjEqBV1qPR3jP8AmJKmCEYadXIcDcBgS/SHeagBYKE4k4mFRiwjSm9I4qR05Yftd2AjiW+wJh9nuNID4sIYCh+3gDJKVKwsRQH4lAa6vmGhIt4BSE+a6kpXm9FEgOX5E0h0xUGV2dKVF92dq9xnFP8AliJtoC5jmXLNaUfaIrBbVT8IQpb5V2IBBDUZjGvtN3hFmwJGVVEe5PaCqGUbxvbEAlL4AaAUcjf3hWmzLmo4tKilR0gPImYcJSsYVMUuHB5hixp84ISbaoYiFymTmcmprWlN4HEFIhmXRMYtUBjm2dB1gRbbgm6Aucq19xBydfCyklK5WFIJKnLMASfb5QrRfk0pHDLOzO1NoMoQCs1zz0qKFJcKY57PtnpBmxWBaBibhAersx59TDLv8RLWOBEtWbsoFuVY7KvhYUQqVwqcMFBjtQd/SE9zZWAmiQJ5TLUApKCFGj1yFOjwSvOmBMtIKCcKyMk4D7Oaf8YjuxBlyVr/ANQu27nLtAqzLYMvzEl9nfnBtsE6Jr4uxM9BAIxM6Dsoc9jkYwMu0sSlYwrTTiprHpF32ySHEwLVsTLVuOsSrtdmUGKUimqCK+o+sCVDk7PPptl8xNKs+VemURJsi0JILgdG/esbUGzhNCBmaBQbtFO3ISfxhXKtfXSHbQqwc8OKM+RMs5+IkqlqYllDJ9g1Iqy7OoE8BQtJZTEggjlkf1gn4ZnplqqDi5Z702jRX9Ml8Ky6SaKOhLUdjBVAnZn5dpJThdTmhUqrdos2ZhZVyUJKlLBTiH92ZfIUMRKtKK4ZbqLZ5Dc/rE6LatQbhQAas3YEfNoKGZuwXCiyzAMPEKhi+JR1NIMJswxuWxK31cZN37Q1UxKSqr1LqfiOe8JCCpVM3ZgcJNKjtDavkFgvXPZEgFSiHJwjRi/uYn/xARMNi8mUpvMmIxnUIBcgbVAi1dVnGMJoUjm43z1OecQ+IZ4Up8kDhTzIzPd4FHIm8GYstgADkB8kg5AfWLNmvLAoHBMOHI41CnIDQbQ+faiUhMsZfiZy/IbwpJmSi0z4NdWfLfP6w6Emam77ylWhJBYkAUNFDemzwEvCauW5QcSf6dQ228WLVdRlLVMl1GEMxZQ37RUFvIDrSCX1+86e0Z+8FXgEfzGetTJQsZkYgQPeDd0WNQxGeStQfgBpTSjRdsN6yJmFKg2LQj0z7wG8UiZIw4FFJNXGbDca/tDbvAkkshyzKMuVOmKQAEg0TUqYGpGjUr1jzsrfON3cdoVNl4Jjf9xJBNMy+2jNGBny1IUpKgykkpI2IoY3+K8sy1/Q7HHYhBjsdRzmRxx3FEGOFjihk5VCTMYgjSIMccxwAbS6Z3nSsOuJJA1BT/dty5xbtN2rJwqSU8RU+Rc1JCts4yVxXkZUwVoSAdn0MepXXbkTU8QoPiGo59I4tSDjL8G8JWjNTLjmKLlQwukkNxAjV33rlXu8NqupYWFgoOFASklJKklL6bFzrrGxtdnwg4C6fpENzIQpYKwSCWGLKMy0yDwzdJs8rzJlSokuBwjESWGwDxNeFqmqkzEy+FwQ770DtWD9vkJ/y05ZkfeUDbPJYAMKVAVm2efXlA85Czz5clTIThWmbZwlnqFAfhCtQfyiWXYVmWFlKiTNTMmJ1Uzlh04af27xvlWWXMqpBSrWjjuIabll5APqzlodsbkY5c0GUEJlhBnrZSDiAYMVFWZSCkN/yhskhEtcmawUjhXV+FdEqSss4IUA+8bn+TJYHJtolTdEsv8ADiIYuMx6xLY0YTw7JYngBIeUpYy4KBSWIGRy9IJWWy4plS+Greog3Ns6ZQwpASdAA3sB6wRuS7PLImKb1zYwWJmT8bXpOfyZCilSJZmrLVDB0p5FTN3ildF8zZi8VMHlhSaO5TRem4j0G02GWVqUEoJUeIgBywo+7CBVp8PSiBw4QlC5aQklICVMCwHSLSxQ9yMxdt4zpktbnCrgUnIHDNUnDTcOU+kSpva0Iwo/EqYZYeoBBUS7MFFks0aSZdUoqTiCnCUoooiiVBQ7Ee53i1bLolKcKB4yFZmig7EZYVUzEDQKSM5KvSahS0zlUTKxukGqgSFDP/afVoH2y8pxnpQzOEukmpxZlJyOHUZ/XT/yKWlEsVIlgp4qkgkUUTzA7QKt1zlU1K/MACVpUEsHoCGBGQJY/vEorBFYgoTMTfCXLnlG6MlM+zqSaKIo7ZtSMhPlFCwrQ0Oo7/eUaq4Z761/KCRCMpKsUyXNSWoNNDuD3i2iS1D8LUGZ3c88/SNBa5GFag+EezKD5a/pFLy1H4SCBo1K+kAwbLsMtZqCOqgPbTKJzcGSkVFHemXPIwxWOWt1JcPsC/rvBmxWkKDoUADmg6HkYbsDlms3lIYGuuyQYzl5ALIxUQKDfme/zg7PJL4iQku4fqcz6s0OlWROEkBznVsjy3ZopOiWjNoWs8CceBqYUgDqVN1rENrsJAxoUoq1fVt41H8OUpJCARV2L06CLVhTJXmM8x3p7wxAe7LzM2WyqEUPOLyLvJFV9Qz9PaOfyeX5jpFH3aLF4WBQllUtZSUjI1Dcu2UZtKyrAt7XSqygT5ZDEjEAmldRsecCfHE8q8tuIlILsdS/NnpG0lPMswEyteICj5HvlGQWqWqZMmLUMKHS2dTlTQNQHnEpZBsl8LW1S0jGlmZIbYfYgL4vQ1rm/wBxSrukRprqGIYgMn9qj6Rn/HB/+WrkiXXqkH6xfx/7P8J1f4AGFDYUdxymKjsO8sxzDDGcaE0KE8AHDG08N3kSlKnOJPCqvbuPrGJKot3TenkTMRDpNFDlv1H5xGpHcio4PW0WvzAyfgzw6k/0jk8XrwlhErDQuzUbSMpZLchsTjCvUH3Hyg1OvJJIxFwAlKWO1Kn3jkaNUwpY5xWHdl84vLmN/mJ9RAyzWhxTCR0yzzNX0ybKCEm0h8JOe9UketR0goLJQkHI7H2hwmBGaojTZAC7N69WiWZhSOLSu8IYpVrllTOK66losTSA5LFGfNJ6w6TIQtAIZacyNRAq9J6QpElyx4n3AanPSElkbeB9jk+bMBV6PtzgvbljGmWKEJfvkPQD3ihYpglk4yAnMZZMXeB1mtfmYpqyxUokZcIdkpPo0VQrLqJzK2PcK6HX9YuhSVBnarjf1HrFFFukolhKlJdyw09G5/OBF6eILPZiOIDliNH5dosA5MmJq7HpFmyooX4kkGg+KlQz5l4wVj/xDsmNiFn+7CSnttzg7YfG9lU481GEB6nCfeFJDTD0tbOCcXpX1gLb7JMM6WZdJYK8YB3ZnA0GFXqRDv8AqCQRjSuhodx9FCCci0JLKBD1OWb5H5xmVZDOuzEnRW4GYG4H3lENyLUhZByQWJembQYRNc4gKjY78ngHeNqTKmTJgdixIYUOvvC5VD4D16JcJXtwka7j6wITOc8Cq6gxPdl/Sl0KmJ0P3zjl5XWlRxyjhVqDkr1ilgksWO0OCmYH3BqDCtF3y0jEgndtn94oyFzKJKag/wBQanqYmn2w5LQUk9PpnBm8DIPNBNcn77Ui3NtIBCU1/aKSrOdGfcfe8WJV2pBBdT/iGY6A5w2wRakqOhAbV6fpFpdnBImAMS+IDcVf1+kB58kHJakK/uAP33izdk5aFqStVTUJ33Y6jIj1gYHJzhRIJFdDvyMTKXMwuk4kksqjEaO2Wmm0VkzS5Cg4fMbPtu0WpMwoW3+nMoOVPY/SJsKILvvEqQpC0nDiIBTTYZjV4HLuizEkgKYZvTXnmY7dU8ETZacWIKGIlJSlixDE0UaVbJ+cOtT+QoIYrKqB96v2iXyHobYZIClSxQAb/E7fkPeMf4oXitU3kQj/AMEhPzTGikTvKKl4eFLku7kgZj/kw2rGOWCSSakuSdyc40+OvqbI1n9KREBCiQohR2HOAv4cQw2VMWWjrRRJV/gUw03cmLoEdaAYPN1J3hqrlB1goBD0wrGCZd2TEAiXMIG2nbT0i/ZFz05hCvUj84tCHgxLSY7OWq97YQkS0S04Qz4lOau5FIsWO/7aKTJctQ5KIPyiMKhwXE7I9BuYVs/ii1AMqUhQZgCv6tEy/FdpwgJky864lk07QFC46FxPjiVvZat3iK3kjyUyJTVNVF+wAhky/LasgrlWYqGoVMHWjRFjjuOK2R6FuZLPvu3LBDWcA6Os/lAq1Kt63adLQ9DgSR8yYIBcdxRSgugtmZm3JaVF1T3O7V7wyb4dnqHFPURsSSPnGqeO4oukTZjk+FpgymH0/eGnwjM/rHaNlijrwWBkZPhe0J+Ga3R/zg/dZvCSnCmdLUP70k/IiCQVDwqJkk+UNOiJN5Xjoqz9cK//AGiG02q3qDH+Gb/bM/8AaLomQ8TInZHorczPylW9BfDJV0KgYLXT4ltko8dnUR/YpKvZREXAuO44HGPQWyaZ43WWeyz3A2QfkqOSfHqiMMyyzm/2g+tFUiPFHMUStOI9zI5vjiYCSmzz89Up/wDaK8//ABEtf4LIf+X6RaUYa8V44i3Majx/PwMqyLKugb5vF25fGpXSfKWkgEIUJZcPzaKmKOiZEvSiV5GHf+o5QU701dJ6/OkVbZ4jSAQmY6XByJOnLTN+UDhMhY4nxIfkZNfPjJpQTKRMWvQhBS3qWjPWHxJbSril0fMsDk2h2g5SGhAgWlGuCd7HTLWuYOI0pR9oiEqJDHAYqMUlSJbvkb5IhQ945FiszQjohQoskQh4hQoQHYcmFChAOEdEKFCGPTHRChQAdjohQoAOw4woUMB0KFChoBwhGOQooBR2FCiPYDkQ9EKFFMBwh0KFEjOnL1hyc4UKEA9MMEdhQ0M5HDHYUUIbHFQoUJgch4hQokBxhxhQoQDY5ChQxCMdhQoTA//Z"/>
          <p:cNvSpPr>
            <a:spLocks noChangeAspect="1" noChangeArrowheads="1"/>
          </p:cNvSpPr>
          <p:nvPr/>
        </p:nvSpPr>
        <p:spPr bwMode="auto">
          <a:xfrm>
            <a:off x="215900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7174" name="Picture 6" descr="https://encrypted-tbn1.gstatic.com/images?q=tbn:ANd9GcTGnoHYdRefeq5HcfZNXXAVhWgF4zyyz-Kwjy_eIyVm6Ey5q2aY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522" y="1600200"/>
            <a:ext cx="738335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1590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encrypted-tbn2.gstatic.com/images?q=tbn:ANd9GcQz6N5f0o4ij8gxStBHrnSRdIq9e40v3pmLD4-Eshr7FdQLt4t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209" y="685800"/>
            <a:ext cx="8822315" cy="541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4777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encrypted-tbn0.gstatic.com/images?q=tbn:ANd9GcRiRiorw2pgV4ktkaRYPpTnd3eujYyn1WmAl2nEIwYVKWtxfTkv9w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7747" y="609598"/>
            <a:ext cx="6290132" cy="5779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3054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https://encrypted-tbn3.gstatic.com/images?q=tbn:ANd9GcTlFlk_Q1IfVzFqZ7QlfIqwW346Uq8rLaEhYQbbBILngqYcPJX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761033"/>
            <a:ext cx="6477000" cy="5821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2173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upload.wikimedia.org/wikipedia/commons/thumb/7/7f/The_Arbella_--_Gov._Winthrop%27s_Flagship%2C_The_Pioneers%27_Village%2C_Salem%2C_Mass..jpg/220px-The_Arbella_--_Gov._Winthrop%27s_Flagship%2C_The_Pioneers%27_Village%2C_Salem%2C_Mass.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589" y="838200"/>
            <a:ext cx="8142508" cy="518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066800" y="5837963"/>
            <a:ext cx="773429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i="1" dirty="0" err="1"/>
              <a:t>Arbella</a:t>
            </a:r>
            <a:r>
              <a:rPr lang="en-US" sz="2400" dirty="0"/>
              <a:t> or </a:t>
            </a:r>
            <a:r>
              <a:rPr lang="en-US" sz="2400" b="1" i="1" dirty="0"/>
              <a:t>Arabella</a:t>
            </a:r>
            <a:r>
              <a:rPr lang="en-US" sz="2400" baseline="30000" dirty="0">
                <a:hlinkClick r:id="rId4"/>
              </a:rPr>
              <a:t>[1]</a:t>
            </a:r>
            <a:r>
              <a:rPr lang="en-US" sz="2400" dirty="0"/>
              <a:t> was the flagship of the </a:t>
            </a:r>
            <a:r>
              <a:rPr lang="en-US" sz="2400" dirty="0">
                <a:hlinkClick r:id="rId5" tooltip="Winthrop Fleet"/>
              </a:rPr>
              <a:t>Winthrop Fleet</a:t>
            </a:r>
            <a:r>
              <a:rPr lang="en-US" sz="2400" dirty="0"/>
              <a:t> on which, between April 8 and June 12, 1630, </a:t>
            </a:r>
          </a:p>
        </p:txBody>
      </p:sp>
    </p:spTree>
    <p:extLst>
      <p:ext uri="{BB962C8B-B14F-4D97-AF65-F5344CB8AC3E}">
        <p14:creationId xmlns:p14="http://schemas.microsoft.com/office/powerpoint/2010/main" val="1282927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encrypted-tbn2.gstatic.com/images?q=tbn:ANd9GcR0oBBb1UtgA2eJ-pEbmPxH6ZSafk25igwN0PKrxnS7x76rzLja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186" y="1524000"/>
            <a:ext cx="7483928" cy="419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0770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encrypted-tbn2.gstatic.com/images?q=tbn:ANd9GcTlxCpGvLxkHWQzV9-9mWv0O2gMoyVGU_f1_QHfg3sDHJAfdX9Jaw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938512"/>
            <a:ext cx="5410200" cy="5532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1072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ttps://encrypted-tbn3.gstatic.com/images?q=tbn:ANd9GcRqn6HtyED-y7uww8oiw2wMdiO2VcLOA5DQeCuE_SWN6j97AU0X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109538" y="-2255838"/>
            <a:ext cx="7058025" cy="4705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076" name="Picture 4" descr="http://www.faithandleadership.com/sites/default/files/feature_images/boat-not-ship_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403609"/>
            <a:ext cx="5567363" cy="6327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762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encrypted-tbn0.gstatic.com/images?q=tbn:ANd9GcQEm6Wr5rNFqyk1wg5cNT15AT2AlZW2cyYBiuljF_g2UFcMAgK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61" y="692952"/>
            <a:ext cx="7810839" cy="5479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5057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https://encrypted-tbn1.gstatic.com/images?q=tbn:ANd9GcQcSEaQSgJ0wk4pz9ATK1A07llYTeuxWLgN-eHB0AuVCCCzQ0UdHQ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428623"/>
            <a:ext cx="4191000" cy="6023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1894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ttp://www.awakentoprayer.org/sm.turner.fishermen.jpe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399" y="838200"/>
            <a:ext cx="7239001" cy="54101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53457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encrypted-tbn0.gstatic.com/images?q=tbn:ANd9GcQ8NERjASFp4jPuwTgzit4fN9QfCHJSVXM9z1RollS4I4FjkW0X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946" y="1371600"/>
            <a:ext cx="8677829" cy="48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5505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s://encrypted-tbn0.gstatic.com/images?q=tbn:ANd9GcR4nWZUbU--nWDnwK0b-JNdpEBX5L5NYP4BgWMU8b6wwfKcVzGe-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5776" y="3329778"/>
            <a:ext cx="4531830" cy="3071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https://encrypted-tbn3.gstatic.com/images?q=tbn:ANd9GcTvzFlmLk2CM87CMzsXWlDRMxzveeX_qpsQ5o_HZdTRk-0CJS3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533399"/>
            <a:ext cx="4094669" cy="3067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1249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data:image/jpeg;base64,/9j/4AAQSkZJRgABAQAAAQABAAD/2wCEAAkGBxQTEhQUExQUFBUVFxgWFxgXFRQVGBgaFxgYGBcdFB0YHCggGBwlHBYVITEhJSkrLi4uFx8zODMsNygtLisBCgoKDg0OGhAQGywkICQsLCwsLCwsLCwsLCwsLCwsLCwsLCwsLCwsLCwsLCwsLCwsLCwsLCwsLCwsLCwsLCwsLP/AABEIARsAsgMBIgACEQEDEQH/xAAcAAACAgMBAQAAAAAAAAAAAAAEBQMGAAIHAQj/xABEEAABAwIDBQUFBgIJBAMBAAABAgMRACEEEjEFBkFRYRMicYGRMqGxwdEHFCNCUvCS4RUzU2JygqKy0iRDk/EWVFU0/8QAGgEAAwEBAQEAAAAAAAAAAAAAAAECAwQFBv/EACgRAAICAwABBAIABwAAAAAAAAABAhEDEiExE0FRYQQiBTJSYnGBkf/aAAwDAQACEQMRAD8A5MpupmrjwrZSa9JuFfqsfEa+tj51kaGFNTbPMOJ8Y9a0UK1bMEHkQaQFlUitMtFZajLdQAMW62QjXxqcIrZKNfE0ACKTQ77U5eigfjTAt0O+kgotMqj3E00xGMIsa3U3UuHb1qQtGnYACm68aTeOdGKaqFSYvRYGnZVE43TMt1A61RYC0N04eaCVX5SfIfyoNhmVpHMiiNquwhR/UrKPAq+lSxgmUBGYzfvH9/vShsC0rvLXxN+lMXiJQknW/knT3kUFi3e8lpMXMqjlwFAiB3C51ZlWAFh0qDZydRwk/H+dNlImIMZrSfDhyiKiZZBKo0mB4fu9UMhLQrKK+7fu9ZQKhIoVolMnKfzaePD5jzqZQqJaKoZu1ceFjXikVKzcz+rX/EPrY+vKpFt0gLFhe82g80ipC3WmyLsp6SPQ0SU1AA6W5kVrsPZLmQhIccMyoxMTYCQI4UdhsOVKSkaqIF+FMHklhspbflK8oWlJGo00uNah5VF0/ctY5SVoSOoiZtGv0+VDYmApEmLmL62Ij31acDsZbmFxWKWCpLLZKOalJgmOeVI9T0qo4htKlgqUuQSRrytlt1q3wnUMwydaJcaIJB1GtONz9kIdbcXiA4hKQlSSIGcQrNltciE6fqpasC5ojKL8Mbi15A1Iod1q1MMlROIqiDXDJlA6W9K1dbqfZg9oedSYhuihgOz2/wAUdL15tHB51JSNEnMfgPgfWjNko/EPQE1MtYCFqNpMD4D3mpkFlbMqfWsyEpGVIHEjSPOfdR+FwKUkqPtEf+/3yAqdcB1KEgQm58Yge74VvAJEGZ6XpWFAzzYSFcFKtblxI9w9aFww76hzAI8qPdVxjS1r/vn50OG4Wg85HrcUwPVIM6GvaLivKWwFVIrQpqU1kVoMiZsY5xHiNPp50zcatPSl60TVjwWz1uYUvgSlKsiyOBiZ8CCKQVZvsEfhnoo/AUetNa7olCC52qcyZgiYNxEp5ka0ftDBlsi6VJVdKkkEEdeR6GkJoAWiUkAlJIIkWItqKB2Fuy44+ylBTmScqo1VInMRxAFyelMli1Xf7N9np7Rx+ZKUhtI/SVXUR4wB5UJW6Li6TZcEbMS1hVMp9kNKRpr3TJPUkk1wh8HOi4iFSI100NfQG2n+zw7y/wBLaz55THvrgZTceB+IrSZkmeub040pc7LIlOHKGw0UypaTIzSdfZ4c6YYbBLcCilBOVOdUTCQNZP7mpN38Kpx0Noy5lwmVCwBmT5CfSuvbH2K0y0Wkicw76iLrJFyfoLCsseJLwjac7Ss4xFRrTRuMwuRxaP0LUn+FRHyqEtVZkCYKzo62o7Ft0G6iIVyvTbGJlM870IAHY6LuHkmh9tYU9m2hJ0hSvIjXzI9KO2QmznUgepFHOoknqQnyFz8/WpkNPomw2Cyifzxcf4oPwAqNy03uqwHGBqfl601UmVSPDp+xUL5B04aVKAWWBkQBy40PifZSY9lQJ8ND7qaxUSmZn960wAVTJsayiPusWv61lFAVQCpAitUKHG1ENpqhmqW67V9lOBSdmwoAhxx2eonL8q5E03XdPs4Zy7Ow/ULV/E4o1pBEyZQds7AODW6gElC1pUjhCcqrG3A0qTryrqW9Wx/vLjaZIKW3FJ5TKQJ99czewym1qSsQpJgg1jVNouXUmTbLwRedQ2J7ygCRwE94+Qmuj7pspS4+lIASkgAC8BNgKq24uXtVA+0rIU+CVSoDxEelWDAY1DSsQoe2pVhcSIEG+nxq0qpjX8rRn2k7RKcOGkkS4qDf8qbq8eFcoWx+IFTcIIjMYgkXIFqsW+W0peTmMnJp/i1A6QBVSXjQTOYXECDrHClKaslRaOt/0e3hGcNkBV+K2tTgAJczDURwvpwmrtoK57sPG9rstsyM7CwnySq3+mPSmG8u8am2FqSUhUFITE3Ji5mRW1pKyGmym7TIU86oaKcWR4FRqDs6Fwe00OGPZM2B0PgaYxGthz8aysdAOJZtU7XeZSeQj0tUq02rXAKGVaTwV8RQDRrsVNl/4x86nGnkT/Ef5V5stMJX/j+RohLXs9algCqbtM62HzofJwMUwxAB04WqDLSAEIioympMS4hPU8qTY3HcyAPQUqAPLif1CvaQHGeHqK8p0wFLjo5fWpghbYzajUia0wrHaL/uo1pk0SpxtIMStInWJIHHWlKTRvGCY4Y2I8QDkM8UwokWBvAiLi9dT3d2qGcIyyW3StLcHKi2vtAqIkSReqGjC4sO9m7jFTcFLTYWrKTIkBJ1hNuFWFjZIBV2mKdypSElS1pQSYnKAopAAtwNz0rCH5E26RvLBiXmy1bLxaXnw4hRKFM5hPVRHl7OlVzflzDrdBQcy0jvkQUnkCQbmsO0mWy2lCkZEphUBSgrl/VNkE3USPCgttbaCwnsykDmGcSCOHADhTWeUuamfpK07IN31Ri2IREuJAN9FSOOtppvtJGRIcFgXXUqm+twb9Un1pBs3FoQ6hwuqIQoKy/d8SRIBAMFV6dO7Sw7zPZLU4ElRUYYfBEzoQDzrdbNeH/wjkX5Odbb2ilS1OqsIi/6RMDrb4mvN2sEnFOrQZSnsypPspPtDXpflwq1K3Z2cq6lui18ycR3eWWER69KYbt4fZ+GCih5nOqyi/nmAZAGYJAHHSs5qSV0xwcb+QjY2ylMYdbASFJWsqk5iZgpBSQmIsDe96h27sVT6lIK0pKTnWlBJmU9wiU3H1NFrZZdU4UDCOXEEOR+XgQDakW8eykBtSjhlJcMDtG1ZhE3nKcxATMSOVYP8hpay/0dKjGTtJFQw7QUApX4adbiVmP7McT10FN8DtkSErGVOiJOYjqsnUnnS3eBSFKQpBJygJPIQIAA4G19PAUsS9m7pPe10t4elbRn4swnClSL+pNqXBwdqQDqCDHMX+tLtkbahIbXNgYOpgDTqeAqfDvILiQn2rFQIggKBia3uzmqixYZHtdVT/pFeu2PuHzqZpOkch/tFaYqCT5fv30UTYIsTSzaOOCAQCBGqjaPCpts7QS0gnif3aqJjXlOm+nADQfU9aQ10m2jtsmQ2P8AMfkKQvKUoyolRPMzRpYNaKZ/fwpooALdZRRb61lUIcssdkg8VG5PjUKXylQUPykK0tIM36VE/tls2BP8KqK3UcRiMYw2qYUuYjXKCqPOIrGaaTZtGVuh67t55t3I+iCAMyUq7NEK71kt5ZF5gk9aZOb7IbENstg88oHyrX7TsLKe1AVKFJCiYJyrSIk8pTXNlY2jDCE47NF5Mkoui8ub5ur1MDkBReA3qRIzAHx0n9/GuaqxxqJWMmuuDUPCOaTcvLOwnftqLISD4Csf3+THcTlPOx+VcldKlQpKVGdYSdRr6yD5ny2Qy8dGnT/kX9K09eRn6aOh4/fZagRPSq29tQqJm88zSxrYuLVph3T4pj3qipkbCeBhxbDJ5OPtlXkhsqWfSplOT8lpJeDx3ETRuysU+SSl51ttIlas6ikDgIMgk6AcanY2IymCtxbp5JT2SfMqlUeABo9WgTCUpGiU2SJ6cT1N65sri+eTaF+Qd4FSQTxE31k3M9aAWkgwOlNF0K9HGOPurn1Nd6Asa8UpkEhUxYwan2O5D6CTrEElRNtNek0Ov8SMokyNRbxFbJ2KsWzGZEg/HpW0Y8OecrfDqiFQlM6qBA8qieVAUTAAufIVWcDvAFKZayBAakZlK7pm3lGtN9urhh2DqQgf5tf30qzL3KbtTFl5wq4flHSoUNUQ21UxbpIsBLVQusTTBSKHWmmAtKf7tZRhTWUWBUA4Sbn0SNT0tameG2u40tK23VpUkJghtuwSCPdJg8ZvQQQLaVKkSeEVTpk+C0Yffd9aVB4Nr7oSoqSSVAaAiYOtabIKHgqWcOCFC4aToeipm9VxRqy7rNgpc8R8PrUaqPUXvJ+WEP7BUfYW0jlGGY+lDObIxCRfEwJ/I2lPwirI2ZF6xWHKyhI1UYHiaTnQ0m2URD6s62y+7c5QrMRcG0wbcvOiG8AsnvPPfxq+tebxbDdwzqkOpKVST6mRFRYPFKCkjUKsehGsdDrHU8qalatA1TphiNkNn2s6/wDEomj8KwlEhCUpHQRwr0Go338s201nQ+HKi2AWDW2tVHG7ZUsRASJ4E3r3AbaLYICQRqBJAHQUnDgbFrccCUknQXNIlY5TkiDHIWH+Y8THCm0B1vvWzpBMHnek6MWMKttJ/EyqJI0lJHxvSihyfOh2zmiTqkXPAn3ExT8YApQSXBJsO40IHHW/T1qio2osuqKDAUokAgQkT7gB7hReI2u+RIKUovlPcExa3Xj510Ucrv2HRwKhnyqKovJQnLoJ06ketAp2o6mW9QSJTJIMWBSTcRNJmdtOtodQJ/FgkzoRaR5GKc7LdBwz+JW2StktJBuB3yQSPG1Q4v3KQ7QNK9UKH2diw62lcROviLGiCag1B3LUIvEJgmRAMHpQO2dq5VFsJGms/KlQfVoYA0uP30p6issHbp5ivKRDHBPdzItbjwtWUUOw/Dugf9ps+INSY7C9sQpLIbtfswrKTzgzB8K6nsbBKQQ283kPAlIg+BiDXTsC0A2gADQcBWiTZDkfP+7u0Mc1AaaS6UpyguMhZA5DSiWH3FqWt5KUOFXeCU5QI6cK71isKhxKkrSCki/pw5HqK+ftulGHxD7LectpWQMypNwCQVHgCTrypTvwEPIWHQdCD4EVupwpAUDBFweVVXZpyEq5WEaAcqbox5WFDgAKxnE2iyfau8DOJwZS8hS8UCSl0EX5BfSKpmzz+KB+ox4G8H4jzokj31tgkAqHSjHBRHOVjNANIdo4ZxAUVKkE8+d/LhVrLZOU/qn1Tr++tRuYHOlaRHeSVX0smflVrhkc/c1rZKYMGjMfs9xqM4ibgi9SYTAOukkCTxkgVp7EjjdxSihQJlIPd9Klx+z0rUSdSAPQzPyppgsMENpTAEAac+NbnDyayrtou78lZ/obKJn2jl0vHE/L1rXA7FUpxxKBKUmIJ5gGrBjIgxw08vn9adbk4LtFqJW0AQVKKyATFtJB4DnrSeXXyHpprhVH9hJ7uYHW4g/KxptgNmKWziWEJKjiEthGiRmS4mLaDxpzj3MzirBOWwSIBFuIFx4mg8ShfYqDailwpAQQYIVYyORGtdem0Nkzl31nq0KNkYbswtoEktrKVEx7XGI4TRhSY18632ds3skQTmWbrVfvK53rd1Nc9HRZSdus/iE38xfx6jhUQhSbyIiJm/v/AHApvvFhVLUgoSVGDMchFV5xtXNY5JIUD5c/KqQHi8GuTCSRNrRWVr2J5Ofwq+lZT6Kz6zeeYS2coSLD8ivpR2HxaAEBKVdO6fdXzSd/NpkXxrx/g/40a19o+0RB+9LVFrpR7+7WiaJo+jXcehM5jluEybAqVYDxNfO++KgvHYlXDtVW8IHyqN37QscopzvZwlaXMqkjLmTcTEW6VXsbtdalqWoiVqKiALSTJ49al0CTsIcTrEjzNGbKVDbh8T1sKQnGqVx91F4faJSlSFD2gYPWOVZy8FoiVtJHXjwqTB45AVN72FjSZSaKwbmVaFETlUDHgZo1Q2y2N7UJSbhIQMgMEwqVQDPE94V6raKgjUyEiSUg91YygCIi860uwzySAggd6FKVIAzAL90q1ot2QC2pBTnCZKjeEgqA7wGuaZ6isn5LS4bbR2gy+U50KASlKAIJ9lIB7yeZv51tgn2GwcgUJ17qiT60EVhTTSUpOcKcKrfqyZY4aCt2kKmMvwrZIybGydpt/wB7+E1M1ikrBKJm49mSLciNOE+NKlAiRlPkLVGjHqbJSlJJImwSOkknh0qZqkOHWbDFSdCekT7qe7v7QUgkloRIIKkAcdARfn61Wm2nFK9vJ0H1irFgdmBxCcr7wUAQ5J7ovAAgfuRUvRNbBc6dDV1IVmKRZRPHNrwnpWuyGEhYzyVFDsE6d1tfs8OAobDYVxokBaXARm75UNDHIDz6Uw3QxQViVNuNqJU06EFPfQklJN49m097rXU8sWkkcsYSTbYjVthJ/IrRNrTKiQR5RJ6EVpiMWi8KFGLw8SPT+XuoMpBFvgJNYs2TAHMUnnULj6DBNyLgwTHhai3WLHSdTYfSh1t/DpUlWRF8cz6H6VlSBk1lMCrt8K9JrQCn2wNlIcC+0AMREKHXWDTsdChJqDEajwq1L2cyP+05JsJkSToJ4V69sNhAAckqI4KH1pgiptxNT4wfiDoB8Ks+F2Ayu7YUSPyk61O7s1h11RLa0kQCDmEQItOulJh7lFJuKmRrVsG7zDn9UFGIJMkR0g6moDg8IFZcqyRrGakpJopxaEjSbGdOU/GjncQpQAUoqNozGYgAfACmw3dQShSCciuY05eulMP6DaBH4azEaSRTpE9K+EWtzA8b0dhkJnQWsaZDZaVOttpac7065uAmE9ePlRSdmsJP9Ws9bkVaolpixMAE8iTz40KWMy0lMWnnf1qbajZKsjQKP7puTPPlTfBbMSlIE/iG5VOulo5a1nk6uF4+PoLh+IP64vEezJPjoKsGzxAjSbnW/CetIMAUTDloWoqGpMxEDhEe+re1tLDKSAVSAbAnvC3M3ipSfsS2vcgUnMtPVsjoDnEx0pruVstSMQ8pQjtGVFPUZyk/7R6ihsW20CyptQgqIjX2hr5GPGjth7QbaxTaColTlgkEqHeF4GguAafFJURTa6VDEQCR0/8AVBLbEjTmb0xd2jh1u5EJUVZylUgiIJBk+IqLaLMLhCFlMDrfjrVNoagxPiSJMRHC/Ohlp8PX1pxtZhCGkHKQcwB9FH5ClOHbC1EFSECCcyyQkeMA1Lki1CQP2iuCqyoHXgFEawSJAkHqOlZU7Ifpy+Dqjf2M4QFAL2IkjvQW4mLxKZ1o7A/ZdhWM+V3EGSOCFRbomnit6Wjq0o8PaFYrelkf9tf8Q+tbXEVSKjvB9njbLAf+8vFTcLCVBvKVC5BhIPChMuHcAUtACoH5J+Rp1vdvGh3DKbbQtPGSRERHOkDSLDwpRpvgpWvJmJUw02otoGYxfJGpA1IFBuPJQHAsxPQn4Ct9pjueK0D1WKFxqMylDrUZf1TZeJbSSA8DiENKGSVJKU5rGcwF4kCiTgsMTPeH+VX0obHYYoaKgFWInIJVHGKabFwxU0kkKEzGcQqJtm6xXFDIds4URPMhYS2iUoBEqgzblxot5tLLalF95KY73tweX5abYTBXpdv2gIYSgkAqUDHGE/G8V0ppox1dlS2hvAhKkEOKgK9rvSBBHKSfKvWtqtyFh9YSq4ASYMWMdyxmqftxsh0JVIGWR58af7NW0dn5csrS4e/mIjv6ZdLpPvpyeqVhCOzdFnwmGaSheICioEEgkKJtrNrXpadpYcO9otwlYAEQqANYHdphsBvNs7E8coV70g1TNq4DK6tMyO7fWykg/OqilXDKbqXS3N7Vw5dS6FCSIV3XOdj7Ov1q3YHbSCiQoZZ/s3J/21x9tSiR2neGnCmzOyhHO3AXqvBk6ZftrbYbLiShUkap7NYnw7o/ZqPYu0sOrHMLDau1CoCcq+MiRA4STQ26G5Sn++FFpoWJTZa/A8B1rpOxd1GMOvtG0nPEFRUVE9ZVJmmoN9IckuFExOzcMl9RUsoUXFquIAAKpEEXJkUq2m8rP+Go5YtaOfMVb9ubNBfcVAPeVrfU0jxuEtpSaNkxHtR9K2kJBJUCCbEcFDlHGliWJpg+zepsLhibRXLOZ0wQrOHryrEdmHlWVh6hrqDq3gNpYcHm2fgo0M1vQm+dpwQSEwAZHAmTY+Fc9wm0ymcynDPLs1R4doDl8qKO2Cf7XzdI9yABXoPFE4/ULZtDedK4bQhcrOWCIt066etMcDvAHE5kMuqSCUkjJqNRrXN14g6junnKifUnWnOw96hh2i32anFFRVMgJEx4mqxx19zPJLYuD+NLhQkNOp/EQSVJEABQJkg1rh8UkYhIUJC3MnmomDVTe33fPsNto8ZV9KWp2w6pQUpZscwgBMHgRFTlWyovC9ZWd0awqE8AOpgVBs/HMuuPoTH4BSFKzJIOZObhpFxflXKxtAlOZa1KtN1E/E1Fu684pnEtJgDExKjqMqr2Gs2FcEfx9VbZ6UJSzTUILp1rBbewiisIfQezjNOYanKIkd4SQJHOkn2h7Zw7ZbQqHHBmBSmCpIManRNxob1zXEMuNhZC+6AAookA3sOpkT0jjS5Bn1J611xgl1MwzKeOWs1TLBhWk4px4AGyJSVCVQkGw8+VLWkltSWwZzL7wuNASPhQ7OMU2oKSSkgk2ruG3N2msVh0OBIS6lAWhQAm6ZKVRqDJrXRyTOeWRRaK1u4zGz8Z1QP9nCdKo7DpccKiAFABHP2Blm/G1XbYjkYPEidUKkcoSkC/HjVHwo/rFC3eP7FLCuC/Jf7BSsGEgHMgkQYIXz8BVl2MpCmlkqQFFSE2HWwE8PpVcC80XkGJ1NuvjVu2ChPZrCR+ZJJjgCnSttWzjckjpW5ONbWwG0xmasoDqTBHQ1YqrG4gGR0jisf7RVoNNeAOM73b2vYXH4toIS6ntEKTnUoZQWkWTHCST50gf38eV/2Gf4l/WrXtdbSNsY4uMnEAtMnswhDigqG0hSAoixCr+HWiA6wQVDZjvdtkOHYClZiLpBVFoMyRrWcmbxVnOXd7XZktM+q/rWze+zw0aY/1/wDKug/fWsqj/RboKSnulnDAmZkjvxAgT4ioxtBvIVf0a4CCAElvChRmZI70QI58RXPKvg3in8lCVv1if0s/6v8AlWVdjtdP/wCY7/DhP+dZUV/aX3+o4mRyrTtI1qVJod1AHH512HGTJekxW6p4VDhxxgxzombUMHwgBrZLlYGL/smvHllNtLTOpv8AClRSYWVjL31RyHH0rXAY1QWkZoQnX9MTeecxQmHbkzrbU/GnOC2GXUhSVgAGYI1M3J+nLzqXrHydX4uPPlyVh8obbdxocR3fZEEed/pVea5VaHtkENNshQlSwiYMfiLA05CaKP2dOBzL2yFJyklUFJzaJTBmAbX8elTijx0el/GdvWhsv2cfBTNZ8K+nNkohpkH+yTP8IrheztzXiUKWUAdqhGSc2aVxJIsBYxzru2FwygAVmTASAPZSkcAOfWurFFnz2aVnMN43kMF1psqKlrWlwmIAJBIR0tFU7ZbBUZk6k2IB5iJ8RVy+1TCkYmU2C0BXpKTVHwmYE/UjSY91ZR5aNJ/tT+h2cEAJGaQZUJTr6aVYNh2bUBOUESqPaIUJ8qqTSlTJUf4p9ZqxbOxJCFcioQOWk/CrTRjKLOn7hEZHQOCk/wC2rSa5luvtxbTmVKQoLjMPDQg/vWrinbav0D1NNISOY/aI0pG2C4LBTWHnydTm/wBKfdVU3XU6h6XHXVJztwVLWqO8QoKvGh866Bvm8l3EhRSAciRPgSarjWFCVSOfzmsJNpnVFJop+7YdS5+Itw3TEqUf1JPHkaj3aC0LBcK/bRqSbQpKvjV0bTlMhKSOZSAdeMD30IFEH2U68uXlWcsjNIwRzo4J7mr1NZV5Wgye6nXlXtT60i/SRRkoNvpXiUJFwJPW1OAmo31JAvB9K6DmXBYHCrXTlECtimiW2wRp8al7FPL3mnwl22BNZwkAWEa8TXrWEkwBmJ50cEC1H4bDxb8x16dB++nOplKi4xti4YYAQIM6n6dKiTi3GjCFFItax+NOHWIpLiEy54fKjH+3k03lidwdP6HGydpOrfbK1EpQtCosBZQPDXQ11HetKuzSUqIKlpRmmO6okW631rlOyxHmf5V0nf14pw7CRPtBX8It760i0lInLPJklGUpNv5Z5vbtD7qnBBKe595aBGmiVQB+/jVoxW8xGRLTeda5grOVIyiTMST4VQvtXf8A+nwKx7PbBZ5+wFD3T6U8feASytJt2kSbSFpVE8tRXdhgpXf0eflbjVfZVts7bfxOJUnE5fwypASlOUAT4yZsZqdvDNx/Vp9D9a13say4vNFloSfMSD8BQ6cVyrkmtZNM6oPaKYQ4y2LlCff9a2+8NJBhsHnr9egoR14KEGhsM5BKTeazZaLLuvjRcpsfC/nVxwuOCxyI1H74VypjEFlwKTpxHA1cmsXIDiD4fQ0KdA4We7x3cBB0FKFOmi9q40GDHTwNK14meBqJdY42iftDzrwlJ4wfC1Bl08jXqHuh9KyaRomyctDmPUVlalQrKjVF7MouIxgFk3NL3HJPXn9KjKqyuo5xng2zkBnW9T5OtTYdoBCB0FFtNAQT5eup6WqSqB2mcv8Ai94/nR+zmL1Ehumeyu6qSKzyPhpjXRfjGrmq64ghaweBj31b8U3JJittnMtJUouspdNijMVDKoc8vtDoeVa4eIzyvoo2LhsykcpTPqKvf2kg5GEj+98BSfGYjOsLCEJKbwhJSCRBvcngKkxe1nMZl7RoN9mLQSZJkceED31XFGSEuyQX9o+Fz7NwvNKmve2Qa8wLTi9nJRlUVjIRYz3FiCJ6Cgdp7xPPJaZDIQGlIVnJkns7AwRHlemGI2viHGylTq4IggZUj/SBXRHLrde6OeeO6/yeb2MqBYWtJSVJWL9CD86r8mjnW7JuT4kmPCTaoMtY5ZOcmzSEVGNGiRULjd6K1rHG7VkaHnZBxFTbFxhbJQr2Sb9Dz+v8qiwaotwr3FNEGU0FDnEgac+XupY4rKYM9DROAdzpAPDT6VO9hQoQTp0vSGLg+KlaUD0odbZSYPkedSteFDJCCmsrbPWVFIqzlVbBM251qKN2QxmdTPsgyfK8DrWxkWZvDQJI0t4molGTU+Ien5dKC7S9QzSIW2KPwyaDw9MGU0irJclYpu1SJTUhFVEzkiNpFFBuAaibosCa0ozAn2RHWtwi1HKZB4D316WByq0iWxXiUUIoxwpo4i9Dusism+mqQEDUk2rV9MCaiS+akZsU6+tExmTNCFw1PhzJMWB+f86bXCkzRglJjgacYR0qTqJHkTypZiGTExW+FdNuMa31n9+tSujYW40FWJHjxFLlZknKeH7tTdRSe9fw5xxtWr7AWIiCNDyooQt71ZUhZX+n31lTqGxzFNWTZuGyCSIMQOYBuZ6nj4DlXVMN9hbKFBX3t1Uc20fWjz9kDf8A9pf/AI0/WtSEcjcVWrLd5rrD32RMpEqxa0gcShAHvVQLe4mD7MOffXMhKAFFhQH4isiNeahHTjFS0VaKRh26atJtVvd3KwrTjbasWuXSAghhSkEqMJCnEyhJURACiJOk1sN3MHC/+qdGQpBBwzoUcyihPZpIlwFQIBQDJo1YbIqaU1sEVa07CwkMqGJeKcQUhpQwj6kqKzCQSEwg2MhUEQZiisBuvh3HHG0Yh3O2ApYXhnWoCpgy4ADOU6cqEhNlNQ1XinoMCugf/CmY/wD6RAg6J46fm41EvcNkSTio0mUp4iR+blerf0Sq9yi9ual7c9Kuyfs/amPvJmYjKnWJj2tYvQmF3XwrinUoxZJZX2bhLeVIXAOUKUQlRg8CaE2NqJUXVVA4KvSd0MMouAYwS0oIcsnuKIBAVKrGCKn/APgDROX7yc0TGVMxzjNMdafCenOVsg870J2A610w7hMRm+9DLMTCInlOaJrVX2eMgkHFQQJIKUWHM96wuKhr4Ki/k5mtkc62wgAIk2/YP18q6EdxsN2ga++d9SQsDIIKScoKVTBvwBmpj9mjSVJBxRCjoChMmOQzXpodooazIoRVjYfC/OukJ+z5kZv+r9kwe6ju8ge9Y1qj7N2V+ziyqNYShWukwqpp3wrZFFw2JkWMX48OtEKWZJgCdY0q7t/ZcgaYlf8A40/8qJH2coiO3V/4x9aqibOeFY6e+sroJ+zdH9uf/GP+VZRQrL3Xhr2spiE+8ezFvBooyEtOpdyOSELABEKIBiJzAwbpFVXZ+6TsFpaUAI+5XuEK+7vLeWEWmIUkCQL10KvIoQFSZ3exAQw0FMhDb/bZwVhxIDynChAywQpBCDcQCqytKFG7OKX95W8WVPPONKCg66E9ky5mQ0j8IFiBJ7RJUrOom1XeKyKAK1srd9xs4PtFNlOGbdlKQQO0WUhBTa4SjtE5jBOaSLmmGx9mFsvqcKVKfeUskSe7AQ2kyOCEpEeNNoryKAOfbF3CcafQtx1C2hnStHe7yGgpGCEFMd1txzN1iJrzY32fuIcBfdS6hSXQ4LnMvKWMOqCmO7hyUnTvc9a6FFexQBQ939z8Th3e2U826vs1qykrynEkBtCz3bJDSEpkX9q1TK3TeCnF/gLK333MiswRlfZQ3M5D30lKrRBCiJE1dYrIoAo2D3PfaMhTLwS624O1UsdrGEThldrCFZVApzhXenMoQNajw25DyFoyvJCQz2TjklS1HsC0ChCknsiCQc6ViQMpB1q/RXkUMCg4jc3EHDloFmVEhae0UlJH3fsUqCktBSSDBKUhMixUbyaN1XezeGZrtFqwikzmIV92S1mQ4cs5VFtQmD7UwdDcYr2KAKbjt1XHCFZcO0eySgJRmCUK+8JfJT3RwHtQCTeBNGK2Q+rFdstOGWFBCSFZyWuyccUlTMpupSVp4pyqTMq0qzRWUAUVncx3MzmUzlZUgWzHtgl8Pdo6CmzlrDvXUozemG7G7KsM6Fns47HsiESCT27jg/KLZVgeM1aYr2KAMrKysoAysrKygD//2Q==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" name="Picture 2" descr="Broad Street Christian Church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685800"/>
            <a:ext cx="6400800" cy="58673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52239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Displaying 20140729_055209.jpg"/>
          <p:cNvSpPr>
            <a:spLocks noChangeAspect="1" noChangeArrowheads="1"/>
          </p:cNvSpPr>
          <p:nvPr/>
        </p:nvSpPr>
        <p:spPr bwMode="auto">
          <a:xfrm>
            <a:off x="63500" y="-136525"/>
            <a:ext cx="5048250" cy="6724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AutoShape 4" descr="Displaying 20140729_055209.jpg"/>
          <p:cNvSpPr>
            <a:spLocks noChangeAspect="1" noChangeArrowheads="1"/>
          </p:cNvSpPr>
          <p:nvPr/>
        </p:nvSpPr>
        <p:spPr bwMode="auto">
          <a:xfrm>
            <a:off x="215900" y="15875"/>
            <a:ext cx="5048250" cy="6724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-3798" b="5438"/>
          <a:stretch/>
        </p:blipFill>
        <p:spPr bwMode="auto">
          <a:xfrm>
            <a:off x="2097505" y="742151"/>
            <a:ext cx="4800600" cy="5845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3450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-1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905000"/>
            <a:ext cx="7772400" cy="44196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1084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2000"/>
            <a:ext cx="9144000" cy="6095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69637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www.ucc.org/about-us/images/uccidplus1sm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481" y="1905000"/>
            <a:ext cx="8281359" cy="266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3214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a Amistad (ship).jp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219200"/>
            <a:ext cx="7315200" cy="4572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53923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www.ucc.org/ucnews/jun00/amistad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762000"/>
            <a:ext cx="4329494" cy="2965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1894" y="1066800"/>
            <a:ext cx="3333750" cy="500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57617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047830"/>
            <a:ext cx="6632612" cy="37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990600" y="4800600"/>
            <a:ext cx="74676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/>
              <a:t>"The Amistad story is our story — our church's story — and we should tell it now and well."</a:t>
            </a:r>
          </a:p>
        </p:txBody>
      </p:sp>
      <p:sp>
        <p:nvSpPr>
          <p:cNvPr id="3" name="Rectangle 2"/>
          <p:cNvSpPr/>
          <p:nvPr/>
        </p:nvSpPr>
        <p:spPr>
          <a:xfrm rot="10800000" flipV="1">
            <a:off x="1981200" y="228600"/>
            <a:ext cx="6324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"</a:t>
            </a:r>
            <a:r>
              <a:rPr lang="en-US" sz="2400" b="1" dirty="0"/>
              <a:t>Rising Up: Hale Woodruff's Murals" </a:t>
            </a:r>
          </a:p>
        </p:txBody>
      </p:sp>
    </p:spTree>
    <p:extLst>
      <p:ext uri="{BB962C8B-B14F-4D97-AF65-F5344CB8AC3E}">
        <p14:creationId xmlns:p14="http://schemas.microsoft.com/office/powerpoint/2010/main" val="1269537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925" y="914400"/>
            <a:ext cx="5244604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2842164" y="4331333"/>
            <a:ext cx="5715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4000" b="1" dirty="0">
                <a:solidFill>
                  <a:prstClr val="black"/>
                </a:solidFill>
              </a:rPr>
              <a:t>Amistad Chapel heads                                 'Bach' to the future </a:t>
            </a:r>
          </a:p>
        </p:txBody>
      </p:sp>
    </p:spTree>
    <p:extLst>
      <p:ext uri="{BB962C8B-B14F-4D97-AF65-F5344CB8AC3E}">
        <p14:creationId xmlns:p14="http://schemas.microsoft.com/office/powerpoint/2010/main" val="148276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Displaying 20140729_054436.jpg"/>
          <p:cNvSpPr>
            <a:spLocks noChangeAspect="1" noChangeArrowheads="1"/>
          </p:cNvSpPr>
          <p:nvPr/>
        </p:nvSpPr>
        <p:spPr bwMode="auto">
          <a:xfrm>
            <a:off x="63500" y="-136525"/>
            <a:ext cx="5048250" cy="6724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304799"/>
            <a:ext cx="6019799" cy="648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01726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983</TotalTime>
  <Words>69</Words>
  <Application>Microsoft Office PowerPoint</Application>
  <PresentationFormat>On-screen Show (4:3)</PresentationFormat>
  <Paragraphs>7</Paragraphs>
  <Slides>26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0" baseType="lpstr">
      <vt:lpstr>Calibri</vt:lpstr>
      <vt:lpstr>Constantia</vt:lpstr>
      <vt:lpstr>Wingdings 2</vt:lpstr>
      <vt:lpstr>Flow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Dennis</dc:creator>
  <cp:lastModifiedBy>Jim Clausing</cp:lastModifiedBy>
  <cp:revision>15</cp:revision>
  <dcterms:created xsi:type="dcterms:W3CDTF">2014-08-09T18:37:19Z</dcterms:created>
  <dcterms:modified xsi:type="dcterms:W3CDTF">2014-08-10T20:21:21Z</dcterms:modified>
</cp:coreProperties>
</file>